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Helvetica Neue Light" panose="020B0604020202020204" charset="0"/>
      <p:regular r:id="rId12"/>
      <p:bold r:id="rId13"/>
      <p:italic r:id="rId14"/>
      <p:boldItalic r:id="rId15"/>
    </p:embeddedFont>
    <p:embeddedFont>
      <p:font typeface="Hind Guntur" panose="02000000000000000000" pitchFamily="2" charset="0"/>
      <p:regular r:id="rId16"/>
      <p:bold r:id="rId17"/>
    </p:embeddedFont>
    <p:embeddedFont>
      <p:font typeface="Maven Pro" panose="020B0604020202020204" charset="0"/>
      <p:regular r:id="rId18"/>
      <p:bold r:id="rId19"/>
    </p:embeddedFont>
    <p:embeddedFont>
      <p:font typeface="Open Sans" panose="020B0606030504020204" pitchFamily="34" charset="0"/>
      <p:regular r:id="rId20"/>
      <p:bold r:id="rId21"/>
      <p:boldItalic r:id="rId22"/>
    </p:embeddedFont>
    <p:embeddedFont>
      <p:font typeface="Open Sans ExtraBold" panose="020B0906030804020204" pitchFamily="34" charset="0"/>
      <p:bold r:id="rId23"/>
      <p:boldItalic r:id="rId24"/>
    </p:embeddedFont>
    <p:embeddedFont>
      <p:font typeface="Roboto" panose="02000000000000000000" pitchFamily="2" charset="0"/>
      <p:regular r:id="rId25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ba025a1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fba025a1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43691f1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a43691f1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ba025a18c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fba025a18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ba025a18c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fba025a18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ba025a18c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fba025a18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ba025a18c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fba025a18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ba025a18c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fba025a18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apeljeannedarcsurgeres/?locale=fr_FR#:~:text=Association%20des%20Parents%20de%20l,enfants%20de%20l'Ensemble%20Scolaire." TargetMode="External"/><Relationship Id="rId4" Type="http://schemas.openxmlformats.org/officeDocument/2006/relationships/hyperlink" Target="mailto:apel.jeanne.darc.surgeres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pel.jeanne.darc.surgeres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apeljeannedarcsurgeres/?locale=fr_FR#:~:text=Association%20des%20Parents%20de%20l,enfants%20de%20l'Ensemble%20Scolaire.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1028700" y="4887724"/>
            <a:ext cx="3981317" cy="3981317"/>
            <a:chOff x="0" y="0"/>
            <a:chExt cx="812800" cy="812800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-1520463" y="-1454126"/>
            <a:ext cx="8332508" cy="8332508"/>
            <a:chOff x="0" y="0"/>
            <a:chExt cx="812800" cy="812800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DBF1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/>
          <p:nvPr/>
        </p:nvSpPr>
        <p:spPr>
          <a:xfrm>
            <a:off x="-653045" y="-633476"/>
            <a:ext cx="7031399" cy="7031370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6053637" y="767726"/>
            <a:ext cx="1116623" cy="1116623"/>
            <a:chOff x="0" y="0"/>
            <a:chExt cx="812800" cy="812800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10844171" y="365137"/>
            <a:ext cx="7932780" cy="5732073"/>
            <a:chOff x="0" y="-47625"/>
            <a:chExt cx="2089292" cy="860425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2089292" cy="236602"/>
            </a:xfrm>
            <a:custGeom>
              <a:avLst/>
              <a:gdLst/>
              <a:ahLst/>
              <a:cxnLst/>
              <a:rect l="l" t="t" r="r" b="b"/>
              <a:pathLst>
                <a:path w="2089292" h="236602" extrusionOk="0">
                  <a:moveTo>
                    <a:pt x="49773" y="0"/>
                  </a:moveTo>
                  <a:lnTo>
                    <a:pt x="2039519" y="0"/>
                  </a:lnTo>
                  <a:cubicBezTo>
                    <a:pt x="2052719" y="0"/>
                    <a:pt x="2065380" y="5244"/>
                    <a:pt x="2074714" y="14578"/>
                  </a:cubicBezTo>
                  <a:cubicBezTo>
                    <a:pt x="2084048" y="23912"/>
                    <a:pt x="2089292" y="36572"/>
                    <a:pt x="2089292" y="49773"/>
                  </a:cubicBezTo>
                  <a:lnTo>
                    <a:pt x="2089292" y="186829"/>
                  </a:lnTo>
                  <a:cubicBezTo>
                    <a:pt x="2089292" y="200029"/>
                    <a:pt x="2084048" y="212689"/>
                    <a:pt x="2074714" y="222024"/>
                  </a:cubicBezTo>
                  <a:cubicBezTo>
                    <a:pt x="2065380" y="231358"/>
                    <a:pt x="2052719" y="236602"/>
                    <a:pt x="2039519" y="236602"/>
                  </a:cubicBezTo>
                  <a:lnTo>
                    <a:pt x="49773" y="236602"/>
                  </a:lnTo>
                  <a:cubicBezTo>
                    <a:pt x="36572" y="236602"/>
                    <a:pt x="23912" y="231358"/>
                    <a:pt x="14578" y="222024"/>
                  </a:cubicBezTo>
                  <a:cubicBezTo>
                    <a:pt x="5244" y="212689"/>
                    <a:pt x="0" y="200029"/>
                    <a:pt x="0" y="186829"/>
                  </a:cubicBezTo>
                  <a:lnTo>
                    <a:pt x="0" y="49773"/>
                  </a:lnTo>
                  <a:cubicBezTo>
                    <a:pt x="0" y="36572"/>
                    <a:pt x="5244" y="23912"/>
                    <a:pt x="14578" y="14578"/>
                  </a:cubicBezTo>
                  <a:cubicBezTo>
                    <a:pt x="23912" y="5244"/>
                    <a:pt x="36572" y="0"/>
                    <a:pt x="49773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1" name="Google Shape;101;p13"/>
          <p:cNvCxnSpPr/>
          <p:nvPr/>
        </p:nvCxnSpPr>
        <p:spPr>
          <a:xfrm>
            <a:off x="8099016" y="6378845"/>
            <a:ext cx="77554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3"/>
          <p:cNvSpPr/>
          <p:nvPr/>
        </p:nvSpPr>
        <p:spPr>
          <a:xfrm>
            <a:off x="5541695" y="7975125"/>
            <a:ext cx="4471837" cy="1950839"/>
          </a:xfrm>
          <a:custGeom>
            <a:avLst/>
            <a:gdLst/>
            <a:ahLst/>
            <a:cxnLst/>
            <a:rect l="l" t="t" r="r" b="b"/>
            <a:pathLst>
              <a:path w="4471837" h="1950839" extrusionOk="0">
                <a:moveTo>
                  <a:pt x="0" y="0"/>
                </a:moveTo>
                <a:lnTo>
                  <a:pt x="4471837" y="0"/>
                </a:lnTo>
                <a:lnTo>
                  <a:pt x="4471837" y="1950839"/>
                </a:lnTo>
                <a:lnTo>
                  <a:pt x="0" y="1950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7228006" y="3653734"/>
            <a:ext cx="9497400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FFFFFF"/>
                </a:solidFill>
                <a:latin typeface="Hind Guntur"/>
                <a:ea typeface="Hind Guntur"/>
                <a:cs typeface="Hind Guntur"/>
                <a:sym typeface="Hind Guntur"/>
              </a:rPr>
              <a:t>PRÉSENTATION DE </a:t>
            </a:r>
            <a:endParaRPr sz="5500" dirty="0"/>
          </a:p>
        </p:txBody>
      </p:sp>
      <p:sp>
        <p:nvSpPr>
          <p:cNvPr id="104" name="Google Shape;104;p13"/>
          <p:cNvSpPr/>
          <p:nvPr/>
        </p:nvSpPr>
        <p:spPr>
          <a:xfrm flipH="1">
            <a:off x="16052081" y="2268740"/>
            <a:ext cx="4471837" cy="1950839"/>
          </a:xfrm>
          <a:custGeom>
            <a:avLst/>
            <a:gdLst/>
            <a:ahLst/>
            <a:cxnLst/>
            <a:rect l="l" t="t" r="r" b="b"/>
            <a:pathLst>
              <a:path w="4471837" h="1950839" extrusionOk="0">
                <a:moveTo>
                  <a:pt x="4471838" y="0"/>
                </a:moveTo>
                <a:lnTo>
                  <a:pt x="0" y="0"/>
                </a:lnTo>
                <a:lnTo>
                  <a:pt x="0" y="1950839"/>
                </a:lnTo>
                <a:lnTo>
                  <a:pt x="4471838" y="1950839"/>
                </a:lnTo>
                <a:lnTo>
                  <a:pt x="447183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7170260" y="-1454126"/>
            <a:ext cx="3257950" cy="3257950"/>
          </a:xfrm>
          <a:custGeom>
            <a:avLst/>
            <a:gdLst/>
            <a:ahLst/>
            <a:cxnLst/>
            <a:rect l="l" t="t" r="r" b="b"/>
            <a:pathLst>
              <a:path w="3257950" h="3257950" extrusionOk="0">
                <a:moveTo>
                  <a:pt x="0" y="0"/>
                </a:moveTo>
                <a:lnTo>
                  <a:pt x="3257950" y="0"/>
                </a:lnTo>
                <a:lnTo>
                  <a:pt x="3257950" y="3257950"/>
                </a:lnTo>
                <a:lnTo>
                  <a:pt x="0" y="3257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1105932" y="2538530"/>
            <a:ext cx="1741606" cy="600854"/>
          </a:xfrm>
          <a:custGeom>
            <a:avLst/>
            <a:gdLst/>
            <a:ahLst/>
            <a:cxnLst/>
            <a:rect l="l" t="t" r="r" b="b"/>
            <a:pathLst>
              <a:path w="1741606" h="600854" extrusionOk="0">
                <a:moveTo>
                  <a:pt x="0" y="0"/>
                </a:moveTo>
                <a:lnTo>
                  <a:pt x="1741607" y="0"/>
                </a:lnTo>
                <a:lnTo>
                  <a:pt x="1741607" y="600854"/>
                </a:lnTo>
                <a:lnTo>
                  <a:pt x="0" y="600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7649125" y="4629150"/>
            <a:ext cx="8617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L’APEL JEANNE D’ARC</a:t>
            </a:r>
            <a:endParaRPr sz="6100" b="1"/>
          </a:p>
        </p:txBody>
      </p:sp>
      <p:sp>
        <p:nvSpPr>
          <p:cNvPr id="108" name="Google Shape;108;p13"/>
          <p:cNvSpPr txBox="1"/>
          <p:nvPr/>
        </p:nvSpPr>
        <p:spPr>
          <a:xfrm>
            <a:off x="11582946" y="682001"/>
            <a:ext cx="6268953" cy="158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ÉCOLE ET COLLÈGE</a:t>
            </a:r>
            <a:endParaRPr dirty="0"/>
          </a:p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JEANNE D’ARC - SURGÈRES</a:t>
            </a:r>
            <a:endParaRPr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7930026" y="6350275"/>
            <a:ext cx="8076900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Association de parents d’élèves de l'enseignement libre</a:t>
            </a:r>
            <a:endParaRPr lang="fr-FR" sz="500" dirty="0"/>
          </a:p>
        </p:txBody>
      </p:sp>
      <p:sp>
        <p:nvSpPr>
          <p:cNvPr id="110" name="Google Shape;110;p13"/>
          <p:cNvSpPr txBox="1"/>
          <p:nvPr/>
        </p:nvSpPr>
        <p:spPr>
          <a:xfrm>
            <a:off x="8842258" y="9335475"/>
            <a:ext cx="6269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septembre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>
            <a:off x="2446585" y="4214240"/>
            <a:ext cx="6462388" cy="3266948"/>
            <a:chOff x="0" y="-47625"/>
            <a:chExt cx="1702017" cy="860425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1702017" cy="476083"/>
            </a:xfrm>
            <a:custGeom>
              <a:avLst/>
              <a:gdLst/>
              <a:ahLst/>
              <a:cxnLst/>
              <a:rect l="l" t="t" r="r" b="b"/>
              <a:pathLst>
                <a:path w="1702017" h="476083" extrusionOk="0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414984"/>
                  </a:lnTo>
                  <a:cubicBezTo>
                    <a:pt x="1702017" y="431189"/>
                    <a:pt x="1695580" y="446729"/>
                    <a:pt x="1684122" y="458187"/>
                  </a:cubicBezTo>
                  <a:cubicBezTo>
                    <a:pt x="1672664" y="469645"/>
                    <a:pt x="1657123" y="476083"/>
                    <a:pt x="1640919" y="476083"/>
                  </a:cubicBezTo>
                  <a:lnTo>
                    <a:pt x="61098" y="476083"/>
                  </a:lnTo>
                  <a:cubicBezTo>
                    <a:pt x="44894" y="476083"/>
                    <a:pt x="29353" y="469645"/>
                    <a:pt x="17895" y="458187"/>
                  </a:cubicBezTo>
                  <a:cubicBezTo>
                    <a:pt x="6437" y="446729"/>
                    <a:pt x="0" y="431189"/>
                    <a:pt x="0" y="414984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2414887" y="2852228"/>
            <a:ext cx="6462388" cy="1586968"/>
            <a:chOff x="0" y="-47625"/>
            <a:chExt cx="1702017" cy="860425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1702017" cy="644790"/>
            </a:xfrm>
            <a:custGeom>
              <a:avLst/>
              <a:gdLst/>
              <a:ahLst/>
              <a:cxnLst/>
              <a:rect l="l" t="t" r="r" b="b"/>
              <a:pathLst>
                <a:path w="1702017" h="644790" extrusionOk="0">
                  <a:moveTo>
                    <a:pt x="61098" y="0"/>
                  </a:moveTo>
                  <a:lnTo>
                    <a:pt x="1640919" y="0"/>
                  </a:lnTo>
                  <a:cubicBezTo>
                    <a:pt x="1674663" y="0"/>
                    <a:pt x="1702017" y="27355"/>
                    <a:pt x="1702017" y="61098"/>
                  </a:cubicBezTo>
                  <a:lnTo>
                    <a:pt x="1702017" y="583692"/>
                  </a:lnTo>
                  <a:cubicBezTo>
                    <a:pt x="1702017" y="599896"/>
                    <a:pt x="1695580" y="615437"/>
                    <a:pt x="1684122" y="626895"/>
                  </a:cubicBezTo>
                  <a:cubicBezTo>
                    <a:pt x="1672664" y="638353"/>
                    <a:pt x="1657123" y="644790"/>
                    <a:pt x="1640919" y="644790"/>
                  </a:cubicBezTo>
                  <a:lnTo>
                    <a:pt x="61098" y="644790"/>
                  </a:lnTo>
                  <a:cubicBezTo>
                    <a:pt x="44894" y="644790"/>
                    <a:pt x="29353" y="638353"/>
                    <a:pt x="17895" y="626895"/>
                  </a:cubicBezTo>
                  <a:cubicBezTo>
                    <a:pt x="6437" y="615437"/>
                    <a:pt x="0" y="599896"/>
                    <a:pt x="0" y="583692"/>
                  </a:cubicBezTo>
                  <a:lnTo>
                    <a:pt x="0" y="61098"/>
                  </a:lnTo>
                  <a:cubicBezTo>
                    <a:pt x="0" y="44894"/>
                    <a:pt x="6437" y="29353"/>
                    <a:pt x="17895" y="17895"/>
                  </a:cubicBezTo>
                  <a:cubicBezTo>
                    <a:pt x="29353" y="6437"/>
                    <a:pt x="44894" y="0"/>
                    <a:pt x="61098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2415075" y="6365603"/>
            <a:ext cx="6497247" cy="2937491"/>
            <a:chOff x="0" y="-47625"/>
            <a:chExt cx="1711198" cy="860425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-3"/>
              <a:ext cx="1711197" cy="478586"/>
            </a:xfrm>
            <a:custGeom>
              <a:avLst/>
              <a:gdLst/>
              <a:ahLst/>
              <a:cxnLst/>
              <a:rect l="l" t="t" r="r" b="b"/>
              <a:pathLst>
                <a:path w="2086826" h="478586" extrusionOk="0">
                  <a:moveTo>
                    <a:pt x="49832" y="0"/>
                  </a:moveTo>
                  <a:lnTo>
                    <a:pt x="2036994" y="0"/>
                  </a:lnTo>
                  <a:cubicBezTo>
                    <a:pt x="2064516" y="0"/>
                    <a:pt x="2086826" y="22310"/>
                    <a:pt x="2086826" y="49832"/>
                  </a:cubicBezTo>
                  <a:lnTo>
                    <a:pt x="2086826" y="428755"/>
                  </a:lnTo>
                  <a:cubicBezTo>
                    <a:pt x="2086826" y="441971"/>
                    <a:pt x="2081576" y="454646"/>
                    <a:pt x="2072231" y="463991"/>
                  </a:cubicBezTo>
                  <a:cubicBezTo>
                    <a:pt x="2062886" y="473336"/>
                    <a:pt x="2050211" y="478586"/>
                    <a:pt x="2036994" y="478586"/>
                  </a:cubicBezTo>
                  <a:lnTo>
                    <a:pt x="49832" y="478586"/>
                  </a:lnTo>
                  <a:cubicBezTo>
                    <a:pt x="36616" y="478586"/>
                    <a:pt x="23941" y="473336"/>
                    <a:pt x="14595" y="463991"/>
                  </a:cubicBezTo>
                  <a:cubicBezTo>
                    <a:pt x="5250" y="454646"/>
                    <a:pt x="0" y="441971"/>
                    <a:pt x="0" y="428755"/>
                  </a:cubicBezTo>
                  <a:lnTo>
                    <a:pt x="0" y="49832"/>
                  </a:lnTo>
                  <a:cubicBezTo>
                    <a:pt x="0" y="36616"/>
                    <a:pt x="5250" y="23941"/>
                    <a:pt x="14595" y="14595"/>
                  </a:cubicBezTo>
                  <a:cubicBezTo>
                    <a:pt x="23941" y="5250"/>
                    <a:pt x="36616" y="0"/>
                    <a:pt x="49832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1962625" y="2865792"/>
            <a:ext cx="1142825" cy="1142825"/>
            <a:chOff x="0" y="0"/>
            <a:chExt cx="812800" cy="812800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1962625" y="6245325"/>
            <a:ext cx="1142797" cy="1142797"/>
            <a:chOff x="0" y="0"/>
            <a:chExt cx="812800" cy="812800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4"/>
          <p:cNvSpPr/>
          <p:nvPr/>
        </p:nvSpPr>
        <p:spPr>
          <a:xfrm>
            <a:off x="-1068885" y="7460836"/>
            <a:ext cx="2726055" cy="4114800"/>
          </a:xfrm>
          <a:custGeom>
            <a:avLst/>
            <a:gdLst/>
            <a:ahLst/>
            <a:cxnLst/>
            <a:rect l="l" t="t" r="r" b="b"/>
            <a:pathLst>
              <a:path w="2726055" h="4114800" extrusionOk="0">
                <a:moveTo>
                  <a:pt x="0" y="0"/>
                </a:moveTo>
                <a:lnTo>
                  <a:pt x="2726055" y="0"/>
                </a:lnTo>
                <a:lnTo>
                  <a:pt x="27260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3153347" y="3000353"/>
            <a:ext cx="5193300" cy="1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6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L’APEL c’est quoi ?</a:t>
            </a:r>
            <a:endParaRPr/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6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3350375" y="6500401"/>
            <a:ext cx="55269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6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Pourquoi rejoindre l’APEL ?</a:t>
            </a:r>
            <a:endParaRPr/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6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2015000" y="3086721"/>
            <a:ext cx="971485" cy="82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3" b="1">
                <a:solidFill>
                  <a:srgbClr val="244915"/>
                </a:solidFill>
                <a:latin typeface="Hind Guntur"/>
                <a:ea typeface="Hind Guntur"/>
                <a:cs typeface="Hind Guntur"/>
                <a:sym typeface="Hind Guntur"/>
              </a:rPr>
              <a:t>01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2048294" y="6469393"/>
            <a:ext cx="9714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3" b="1">
                <a:solidFill>
                  <a:srgbClr val="244915"/>
                </a:solidFill>
                <a:latin typeface="Hind Guntur"/>
                <a:ea typeface="Hind Guntur"/>
                <a:cs typeface="Hind Guntur"/>
                <a:sym typeface="Hind Guntur"/>
              </a:rPr>
              <a:t>03</a:t>
            </a:r>
            <a:endParaRPr/>
          </a:p>
        </p:txBody>
      </p:sp>
      <p:sp>
        <p:nvSpPr>
          <p:cNvPr id="136" name="Google Shape;136;p14"/>
          <p:cNvSpPr/>
          <p:nvPr/>
        </p:nvSpPr>
        <p:spPr>
          <a:xfrm rot="10800000">
            <a:off x="15561945" y="-1249008"/>
            <a:ext cx="2726055" cy="4114800"/>
          </a:xfrm>
          <a:custGeom>
            <a:avLst/>
            <a:gdLst/>
            <a:ahLst/>
            <a:cxnLst/>
            <a:rect l="l" t="t" r="r" b="b"/>
            <a:pathLst>
              <a:path w="2726055" h="4114800" extrusionOk="0">
                <a:moveTo>
                  <a:pt x="2726055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726055" y="0"/>
                </a:lnTo>
                <a:lnTo>
                  <a:pt x="2726055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14"/>
          <p:cNvGrpSpPr/>
          <p:nvPr/>
        </p:nvGrpSpPr>
        <p:grpSpPr>
          <a:xfrm>
            <a:off x="-1447280" y="-1696549"/>
            <a:ext cx="3981317" cy="3981317"/>
            <a:chOff x="0" y="0"/>
            <a:chExt cx="812800" cy="812800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16325375" y="8387445"/>
            <a:ext cx="3981317" cy="3981317"/>
            <a:chOff x="0" y="0"/>
            <a:chExt cx="812800" cy="812800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455346" y="2382272"/>
            <a:ext cx="573354" cy="573354"/>
            <a:chOff x="0" y="0"/>
            <a:chExt cx="812800" cy="812800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17354075" y="7396747"/>
            <a:ext cx="573354" cy="573354"/>
            <a:chOff x="0" y="0"/>
            <a:chExt cx="812800" cy="812800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4"/>
          <p:cNvSpPr/>
          <p:nvPr/>
        </p:nvSpPr>
        <p:spPr>
          <a:xfrm>
            <a:off x="-2235919" y="-693539"/>
            <a:ext cx="4471837" cy="1950839"/>
          </a:xfrm>
          <a:custGeom>
            <a:avLst/>
            <a:gdLst/>
            <a:ahLst/>
            <a:cxnLst/>
            <a:rect l="l" t="t" r="r" b="b"/>
            <a:pathLst>
              <a:path w="4471837" h="1950839" extrusionOk="0">
                <a:moveTo>
                  <a:pt x="0" y="0"/>
                </a:moveTo>
                <a:lnTo>
                  <a:pt x="4471838" y="0"/>
                </a:lnTo>
                <a:lnTo>
                  <a:pt x="4471838" y="1950839"/>
                </a:lnTo>
                <a:lnTo>
                  <a:pt x="0" y="1950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/>
          <p:nvPr/>
        </p:nvSpPr>
        <p:spPr>
          <a:xfrm flipH="1">
            <a:off x="16782575" y="8912150"/>
            <a:ext cx="4471837" cy="1950839"/>
          </a:xfrm>
          <a:custGeom>
            <a:avLst/>
            <a:gdLst/>
            <a:ahLst/>
            <a:cxnLst/>
            <a:rect l="l" t="t" r="r" b="b"/>
            <a:pathLst>
              <a:path w="4471837" h="1950839" extrusionOk="0">
                <a:moveTo>
                  <a:pt x="4471837" y="0"/>
                </a:moveTo>
                <a:lnTo>
                  <a:pt x="0" y="0"/>
                </a:lnTo>
                <a:lnTo>
                  <a:pt x="0" y="1950839"/>
                </a:lnTo>
                <a:lnTo>
                  <a:pt x="4471837" y="1950839"/>
                </a:lnTo>
                <a:lnTo>
                  <a:pt x="447183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4"/>
          <p:cNvGrpSpPr/>
          <p:nvPr/>
        </p:nvGrpSpPr>
        <p:grpSpPr>
          <a:xfrm>
            <a:off x="1962625" y="4156055"/>
            <a:ext cx="1142797" cy="1142797"/>
            <a:chOff x="0" y="0"/>
            <a:chExt cx="812800" cy="812800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/>
          <p:nvPr/>
        </p:nvSpPr>
        <p:spPr>
          <a:xfrm>
            <a:off x="3105450" y="4391144"/>
            <a:ext cx="5526900" cy="185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6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Les missions de </a:t>
            </a:r>
            <a:r>
              <a:rPr lang="en-US" sz="4296" dirty="0" err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l’APEL</a:t>
            </a:r>
            <a:endParaRPr dirty="0"/>
          </a:p>
        </p:txBody>
      </p:sp>
      <p:sp>
        <p:nvSpPr>
          <p:cNvPr id="155" name="Google Shape;155;p14"/>
          <p:cNvSpPr txBox="1"/>
          <p:nvPr/>
        </p:nvSpPr>
        <p:spPr>
          <a:xfrm>
            <a:off x="2048294" y="4363346"/>
            <a:ext cx="9714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3" b="1">
                <a:solidFill>
                  <a:srgbClr val="244915"/>
                </a:solidFill>
                <a:latin typeface="Hind Guntur"/>
                <a:ea typeface="Hind Guntur"/>
                <a:cs typeface="Hind Guntur"/>
                <a:sym typeface="Hind Guntur"/>
              </a:rPr>
              <a:t>02</a:t>
            </a:r>
            <a:endParaRPr/>
          </a:p>
        </p:txBody>
      </p:sp>
      <p:grpSp>
        <p:nvGrpSpPr>
          <p:cNvPr id="156" name="Google Shape;156;p14"/>
          <p:cNvGrpSpPr/>
          <p:nvPr/>
        </p:nvGrpSpPr>
        <p:grpSpPr>
          <a:xfrm>
            <a:off x="2415075" y="8346799"/>
            <a:ext cx="6497247" cy="1476016"/>
            <a:chOff x="0" y="-47625"/>
            <a:chExt cx="1711198" cy="860400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-3"/>
              <a:ext cx="1711197" cy="478586"/>
            </a:xfrm>
            <a:custGeom>
              <a:avLst/>
              <a:gdLst/>
              <a:ahLst/>
              <a:cxnLst/>
              <a:rect l="l" t="t" r="r" b="b"/>
              <a:pathLst>
                <a:path w="2086826" h="478586" extrusionOk="0">
                  <a:moveTo>
                    <a:pt x="49832" y="0"/>
                  </a:moveTo>
                  <a:lnTo>
                    <a:pt x="2036994" y="0"/>
                  </a:lnTo>
                  <a:cubicBezTo>
                    <a:pt x="2064516" y="0"/>
                    <a:pt x="2086826" y="22310"/>
                    <a:pt x="2086826" y="49832"/>
                  </a:cubicBezTo>
                  <a:lnTo>
                    <a:pt x="2086826" y="428755"/>
                  </a:lnTo>
                  <a:cubicBezTo>
                    <a:pt x="2086826" y="441971"/>
                    <a:pt x="2081576" y="454646"/>
                    <a:pt x="2072231" y="463991"/>
                  </a:cubicBezTo>
                  <a:cubicBezTo>
                    <a:pt x="2062886" y="473336"/>
                    <a:pt x="2050211" y="478586"/>
                    <a:pt x="2036994" y="478586"/>
                  </a:cubicBezTo>
                  <a:lnTo>
                    <a:pt x="49832" y="478586"/>
                  </a:lnTo>
                  <a:cubicBezTo>
                    <a:pt x="36616" y="478586"/>
                    <a:pt x="23941" y="473336"/>
                    <a:pt x="14595" y="463991"/>
                  </a:cubicBezTo>
                  <a:cubicBezTo>
                    <a:pt x="5250" y="454646"/>
                    <a:pt x="0" y="441971"/>
                    <a:pt x="0" y="428755"/>
                  </a:cubicBezTo>
                  <a:lnTo>
                    <a:pt x="0" y="49832"/>
                  </a:lnTo>
                  <a:cubicBezTo>
                    <a:pt x="0" y="36616"/>
                    <a:pt x="5250" y="23941"/>
                    <a:pt x="14595" y="14595"/>
                  </a:cubicBezTo>
                  <a:cubicBezTo>
                    <a:pt x="23941" y="5250"/>
                    <a:pt x="36616" y="0"/>
                    <a:pt x="49832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1962625" y="8226525"/>
            <a:ext cx="1142797" cy="1142797"/>
            <a:chOff x="0" y="0"/>
            <a:chExt cx="812800" cy="812800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4"/>
          <p:cNvSpPr txBox="1"/>
          <p:nvPr/>
        </p:nvSpPr>
        <p:spPr>
          <a:xfrm>
            <a:off x="3350375" y="8481601"/>
            <a:ext cx="5526900" cy="17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96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Comment s’impliquer </a:t>
            </a:r>
            <a:r>
              <a:rPr lang="en-US" sz="3996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 sz="1100" dirty="0"/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6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2048294" y="8450593"/>
            <a:ext cx="9714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3" b="1">
                <a:solidFill>
                  <a:srgbClr val="244915"/>
                </a:solidFill>
                <a:latin typeface="Hind Guntur"/>
                <a:ea typeface="Hind Guntur"/>
                <a:cs typeface="Hind Guntur"/>
                <a:sym typeface="Hind Guntur"/>
              </a:rPr>
              <a:t>04</a:t>
            </a:r>
            <a:endParaRPr/>
          </a:p>
        </p:txBody>
      </p:sp>
      <p:grpSp>
        <p:nvGrpSpPr>
          <p:cNvPr id="164" name="Google Shape;164;p14"/>
          <p:cNvGrpSpPr/>
          <p:nvPr/>
        </p:nvGrpSpPr>
        <p:grpSpPr>
          <a:xfrm>
            <a:off x="10873275" y="3012799"/>
            <a:ext cx="6497247" cy="1476016"/>
            <a:chOff x="0" y="-47625"/>
            <a:chExt cx="1711198" cy="860400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-3"/>
              <a:ext cx="1711197" cy="478586"/>
            </a:xfrm>
            <a:custGeom>
              <a:avLst/>
              <a:gdLst/>
              <a:ahLst/>
              <a:cxnLst/>
              <a:rect l="l" t="t" r="r" b="b"/>
              <a:pathLst>
                <a:path w="2086826" h="478586" extrusionOk="0">
                  <a:moveTo>
                    <a:pt x="49832" y="0"/>
                  </a:moveTo>
                  <a:lnTo>
                    <a:pt x="2036994" y="0"/>
                  </a:lnTo>
                  <a:cubicBezTo>
                    <a:pt x="2064516" y="0"/>
                    <a:pt x="2086826" y="22310"/>
                    <a:pt x="2086826" y="49832"/>
                  </a:cubicBezTo>
                  <a:lnTo>
                    <a:pt x="2086826" y="428755"/>
                  </a:lnTo>
                  <a:cubicBezTo>
                    <a:pt x="2086826" y="441971"/>
                    <a:pt x="2081576" y="454646"/>
                    <a:pt x="2072231" y="463991"/>
                  </a:cubicBezTo>
                  <a:cubicBezTo>
                    <a:pt x="2062886" y="473336"/>
                    <a:pt x="2050211" y="478586"/>
                    <a:pt x="2036994" y="478586"/>
                  </a:cubicBezTo>
                  <a:lnTo>
                    <a:pt x="49832" y="478586"/>
                  </a:lnTo>
                  <a:cubicBezTo>
                    <a:pt x="36616" y="478586"/>
                    <a:pt x="23941" y="473336"/>
                    <a:pt x="14595" y="463991"/>
                  </a:cubicBezTo>
                  <a:cubicBezTo>
                    <a:pt x="5250" y="454646"/>
                    <a:pt x="0" y="441971"/>
                    <a:pt x="0" y="428755"/>
                  </a:cubicBezTo>
                  <a:lnTo>
                    <a:pt x="0" y="49832"/>
                  </a:lnTo>
                  <a:cubicBezTo>
                    <a:pt x="0" y="36616"/>
                    <a:pt x="5250" y="23941"/>
                    <a:pt x="14595" y="14595"/>
                  </a:cubicBezTo>
                  <a:cubicBezTo>
                    <a:pt x="23941" y="5250"/>
                    <a:pt x="36616" y="0"/>
                    <a:pt x="49832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10420825" y="2892525"/>
            <a:ext cx="1142797" cy="1142797"/>
            <a:chOff x="0" y="0"/>
            <a:chExt cx="812800" cy="812800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4"/>
          <p:cNvSpPr txBox="1"/>
          <p:nvPr/>
        </p:nvSpPr>
        <p:spPr>
          <a:xfrm>
            <a:off x="10506494" y="3116593"/>
            <a:ext cx="9714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3" b="1">
                <a:solidFill>
                  <a:srgbClr val="244915"/>
                </a:solidFill>
                <a:latin typeface="Hind Guntur"/>
                <a:ea typeface="Hind Guntur"/>
                <a:cs typeface="Hind Guntur"/>
                <a:sym typeface="Hind Guntur"/>
              </a:rPr>
              <a:t>05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11732375" y="3147601"/>
            <a:ext cx="5526900" cy="17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96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Prochains rendez-vous</a:t>
            </a:r>
            <a:endParaRPr lang="fr-FR" sz="1100" dirty="0"/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6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 rot="5314074">
            <a:off x="-6611543" y="8151783"/>
            <a:ext cx="16235671" cy="690016"/>
          </a:xfrm>
          <a:custGeom>
            <a:avLst/>
            <a:gdLst/>
            <a:ahLst/>
            <a:cxnLst/>
            <a:rect l="l" t="t" r="r" b="b"/>
            <a:pathLst>
              <a:path w="16230600" h="689800" extrusionOk="0">
                <a:moveTo>
                  <a:pt x="0" y="0"/>
                </a:moveTo>
                <a:lnTo>
                  <a:pt x="16230600" y="0"/>
                </a:lnTo>
                <a:lnTo>
                  <a:pt x="16230600" y="689800"/>
                </a:lnTo>
                <a:lnTo>
                  <a:pt x="0" y="68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 rot="-5485926" flipH="1">
            <a:off x="9046480" y="7765569"/>
            <a:ext cx="16235671" cy="690017"/>
          </a:xfrm>
          <a:custGeom>
            <a:avLst/>
            <a:gdLst/>
            <a:ahLst/>
            <a:cxnLst/>
            <a:rect l="l" t="t" r="r" b="b"/>
            <a:pathLst>
              <a:path w="16230600" h="689801" extrusionOk="0">
                <a:moveTo>
                  <a:pt x="0" y="689801"/>
                </a:moveTo>
                <a:lnTo>
                  <a:pt x="16230600" y="689801"/>
                </a:lnTo>
                <a:lnTo>
                  <a:pt x="16230600" y="0"/>
                </a:lnTo>
                <a:lnTo>
                  <a:pt x="0" y="0"/>
                </a:lnTo>
                <a:lnTo>
                  <a:pt x="0" y="689801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5"/>
          <p:cNvGrpSpPr/>
          <p:nvPr/>
        </p:nvGrpSpPr>
        <p:grpSpPr>
          <a:xfrm rot="-84575">
            <a:off x="1785246" y="219295"/>
            <a:ext cx="14971610" cy="11117386"/>
            <a:chOff x="0" y="-38100"/>
            <a:chExt cx="3943167" cy="2928056"/>
          </a:xfrm>
        </p:grpSpPr>
        <p:sp>
          <p:nvSpPr>
            <p:cNvPr id="179" name="Google Shape;179;p15"/>
            <p:cNvSpPr/>
            <p:nvPr/>
          </p:nvSpPr>
          <p:spPr>
            <a:xfrm>
              <a:off x="0" y="0"/>
              <a:ext cx="3943167" cy="2889956"/>
            </a:xfrm>
            <a:custGeom>
              <a:avLst/>
              <a:gdLst/>
              <a:ahLst/>
              <a:cxnLst/>
              <a:rect l="l" t="t" r="r" b="b"/>
              <a:pathLst>
                <a:path w="3943167" h="2889956" extrusionOk="0">
                  <a:moveTo>
                    <a:pt x="0" y="0"/>
                  </a:moveTo>
                  <a:lnTo>
                    <a:pt x="3943167" y="0"/>
                  </a:lnTo>
                  <a:lnTo>
                    <a:pt x="3943167" y="2889956"/>
                  </a:lnTo>
                  <a:lnTo>
                    <a:pt x="0" y="288995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1" name="Google Shape;181;p15"/>
          <p:cNvCxnSpPr/>
          <p:nvPr/>
        </p:nvCxnSpPr>
        <p:spPr>
          <a:xfrm rot="-84636">
            <a:off x="2351938" y="1832482"/>
            <a:ext cx="13588118" cy="0"/>
          </a:xfrm>
          <a:prstGeom prst="straightConnector1">
            <a:avLst/>
          </a:prstGeom>
          <a:noFill/>
          <a:ln w="38100" cap="flat" cmpd="sng">
            <a:solidFill>
              <a:srgbClr val="53785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15"/>
          <p:cNvCxnSpPr/>
          <p:nvPr/>
        </p:nvCxnSpPr>
        <p:spPr>
          <a:xfrm rot="5347414">
            <a:off x="5169712" y="1170775"/>
            <a:ext cx="1490574" cy="0"/>
          </a:xfrm>
          <a:prstGeom prst="straightConnector1">
            <a:avLst/>
          </a:prstGeom>
          <a:noFill/>
          <a:ln w="38100" cap="flat" cmpd="sng">
            <a:solidFill>
              <a:srgbClr val="53785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15"/>
          <p:cNvCxnSpPr/>
          <p:nvPr/>
        </p:nvCxnSpPr>
        <p:spPr>
          <a:xfrm rot="-84636">
            <a:off x="2437394" y="5099130"/>
            <a:ext cx="13588118" cy="0"/>
          </a:xfrm>
          <a:prstGeom prst="straightConnector1">
            <a:avLst/>
          </a:prstGeom>
          <a:noFill/>
          <a:ln w="38100" cap="flat" cmpd="sng">
            <a:solidFill>
              <a:srgbClr val="5378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15"/>
          <p:cNvSpPr txBox="1"/>
          <p:nvPr/>
        </p:nvSpPr>
        <p:spPr>
          <a:xfrm rot="-84654">
            <a:off x="6123655" y="749694"/>
            <a:ext cx="10319829" cy="88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37856"/>
                </a:solidFill>
                <a:latin typeface="Open Sans"/>
                <a:ea typeface="Open Sans"/>
                <a:cs typeface="Open Sans"/>
                <a:sym typeface="Open Sans"/>
              </a:rPr>
              <a:t>LA SEULE ASSOCIATION DE PARENTS RECONNUE PAR L’ENSEIGNEMENT CATHOLIQUE</a:t>
            </a:r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 rot="-103503">
            <a:off x="8893290" y="5409896"/>
            <a:ext cx="7237280" cy="6665320"/>
            <a:chOff x="0" y="-9525"/>
            <a:chExt cx="1906092" cy="1755454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1906092" cy="1745929"/>
            </a:xfrm>
            <a:custGeom>
              <a:avLst/>
              <a:gdLst/>
              <a:ahLst/>
              <a:cxnLst/>
              <a:rect l="l" t="t" r="r" b="b"/>
              <a:pathLst>
                <a:path w="1906092" h="1745929" extrusionOk="0">
                  <a:moveTo>
                    <a:pt x="54557" y="0"/>
                  </a:moveTo>
                  <a:lnTo>
                    <a:pt x="1851536" y="0"/>
                  </a:lnTo>
                  <a:cubicBezTo>
                    <a:pt x="1881667" y="0"/>
                    <a:pt x="1906092" y="24426"/>
                    <a:pt x="1906092" y="54557"/>
                  </a:cubicBezTo>
                  <a:lnTo>
                    <a:pt x="1906092" y="1691372"/>
                  </a:lnTo>
                  <a:cubicBezTo>
                    <a:pt x="1906092" y="1721503"/>
                    <a:pt x="1881667" y="1745929"/>
                    <a:pt x="1851536" y="1745929"/>
                  </a:cubicBezTo>
                  <a:lnTo>
                    <a:pt x="54557" y="1745929"/>
                  </a:lnTo>
                  <a:cubicBezTo>
                    <a:pt x="24426" y="1745929"/>
                    <a:pt x="0" y="1721503"/>
                    <a:pt x="0" y="1691372"/>
                  </a:cubicBezTo>
                  <a:lnTo>
                    <a:pt x="0" y="54557"/>
                  </a:lnTo>
                  <a:cubicBezTo>
                    <a:pt x="0" y="24426"/>
                    <a:pt x="24426" y="0"/>
                    <a:pt x="54557" y="0"/>
                  </a:cubicBezTo>
                  <a:close/>
                </a:path>
              </a:pathLst>
            </a:custGeom>
            <a:solidFill>
              <a:srgbClr val="EAE4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0" y="-9525"/>
              <a:ext cx="8127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5"/>
          <p:cNvSpPr txBox="1"/>
          <p:nvPr/>
        </p:nvSpPr>
        <p:spPr>
          <a:xfrm rot="-84640">
            <a:off x="1858656" y="2584281"/>
            <a:ext cx="14672047" cy="239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45">
                <a:solidFill>
                  <a:srgbClr val="53785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PREMI</a:t>
            </a:r>
            <a:r>
              <a:rPr lang="en-US" sz="8645" b="1">
                <a:solidFill>
                  <a:srgbClr val="53785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</a:t>
            </a:r>
            <a:r>
              <a:rPr lang="en-US" sz="8645">
                <a:solidFill>
                  <a:srgbClr val="53785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 ASSOCIATION DE PARENTS D’ELEVES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 rot="-84670">
            <a:off x="2022548" y="6016840"/>
            <a:ext cx="7041035" cy="208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12977" marR="0" lvl="1" indent="-4064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765"/>
              <a:buFont typeface="Arial"/>
              <a:buChar char="•"/>
            </a:pPr>
            <a:r>
              <a:rPr lang="fr-FR" sz="3765" b="0" i="0" u="none" strike="noStrike" cap="none" dirty="0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Plus de 99</a:t>
            </a:r>
            <a:r>
              <a:rPr lang="fr-FR" sz="3765" dirty="0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fr-FR" sz="3765" b="0" i="0" u="none" strike="noStrike" cap="none" dirty="0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 000 adhérents </a:t>
            </a:r>
            <a:r>
              <a:rPr lang="fr-FR" dirty="0"/>
              <a:t> </a:t>
            </a:r>
            <a:r>
              <a:rPr lang="fr-FR" sz="3765" dirty="0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au niveau national</a:t>
            </a:r>
            <a:endParaRPr lang="fr-FR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65" dirty="0">
              <a:solidFill>
                <a:srgbClr val="1B1B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0" name="Google Shape;190;p15"/>
          <p:cNvGrpSpPr/>
          <p:nvPr/>
        </p:nvGrpSpPr>
        <p:grpSpPr>
          <a:xfrm rot="-110571">
            <a:off x="9277655" y="5828500"/>
            <a:ext cx="6396440" cy="5758502"/>
            <a:chOff x="0" y="-9525"/>
            <a:chExt cx="1684664" cy="1516647"/>
          </a:xfrm>
        </p:grpSpPr>
        <p:sp>
          <p:nvSpPr>
            <p:cNvPr id="191" name="Google Shape;191;p15"/>
            <p:cNvSpPr/>
            <p:nvPr/>
          </p:nvSpPr>
          <p:spPr>
            <a:xfrm>
              <a:off x="0" y="0"/>
              <a:ext cx="1684664" cy="1507122"/>
            </a:xfrm>
            <a:custGeom>
              <a:avLst/>
              <a:gdLst/>
              <a:ahLst/>
              <a:cxnLst/>
              <a:rect l="l" t="t" r="r" b="b"/>
              <a:pathLst>
                <a:path w="1684664" h="1507122" extrusionOk="0">
                  <a:moveTo>
                    <a:pt x="61728" y="0"/>
                  </a:moveTo>
                  <a:lnTo>
                    <a:pt x="1622936" y="0"/>
                  </a:lnTo>
                  <a:cubicBezTo>
                    <a:pt x="1639308" y="0"/>
                    <a:pt x="1655008" y="6503"/>
                    <a:pt x="1666585" y="18080"/>
                  </a:cubicBezTo>
                  <a:cubicBezTo>
                    <a:pt x="1678161" y="29656"/>
                    <a:pt x="1684664" y="45356"/>
                    <a:pt x="1684664" y="61728"/>
                  </a:cubicBezTo>
                  <a:lnTo>
                    <a:pt x="1684664" y="1445394"/>
                  </a:lnTo>
                  <a:cubicBezTo>
                    <a:pt x="1684664" y="1461766"/>
                    <a:pt x="1678161" y="1477466"/>
                    <a:pt x="1666585" y="1489042"/>
                  </a:cubicBezTo>
                  <a:cubicBezTo>
                    <a:pt x="1655008" y="1500619"/>
                    <a:pt x="1639308" y="1507122"/>
                    <a:pt x="1622936" y="1507122"/>
                  </a:cubicBezTo>
                  <a:lnTo>
                    <a:pt x="61728" y="1507122"/>
                  </a:lnTo>
                  <a:cubicBezTo>
                    <a:pt x="27636" y="1507122"/>
                    <a:pt x="0" y="1479486"/>
                    <a:pt x="0" y="1445394"/>
                  </a:cubicBezTo>
                  <a:lnTo>
                    <a:pt x="0" y="61728"/>
                  </a:lnTo>
                  <a:cubicBezTo>
                    <a:pt x="0" y="27636"/>
                    <a:pt x="27636" y="0"/>
                    <a:pt x="6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0" y="-9525"/>
              <a:ext cx="8127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5"/>
          <p:cNvSpPr txBox="1"/>
          <p:nvPr/>
        </p:nvSpPr>
        <p:spPr>
          <a:xfrm rot="-119130">
            <a:off x="9358696" y="5760261"/>
            <a:ext cx="6165101" cy="5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l’APEL Jeanne d’arc 2023-2024 c’est : </a:t>
            </a:r>
            <a:endParaRPr sz="3100" b="1">
              <a:solidFill>
                <a:srgbClr val="1B1B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93" marR="0" lvl="1" indent="-3346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Un conseil d’administration de 9 membres</a:t>
            </a:r>
            <a:r>
              <a:rPr lang="en-US" sz="31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100" b="0" i="0" u="none" strike="noStrike" cap="none">
              <a:solidFill>
                <a:srgbClr val="1B1B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1B1B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69293" marR="0" lvl="1" indent="-3346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rPr>
              <a:t>127 familles adhérentes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1B1B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1B1B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 rot="-84666">
            <a:off x="965425" y="1074401"/>
            <a:ext cx="5603899" cy="4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37856"/>
                </a:solidFill>
                <a:latin typeface="Open Sans"/>
                <a:ea typeface="Open Sans"/>
                <a:cs typeface="Open Sans"/>
                <a:sym typeface="Open Sans"/>
              </a:rPr>
              <a:t>L'APEL c’est quoi ?</a:t>
            </a:r>
            <a:endParaRPr/>
          </a:p>
        </p:txBody>
      </p:sp>
      <p:pic>
        <p:nvPicPr>
          <p:cNvPr id="195" name="Google Shape;1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650" y="7366703"/>
            <a:ext cx="4227660" cy="27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/>
          <p:nvPr/>
        </p:nvSpPr>
        <p:spPr>
          <a:xfrm rot="5314074">
            <a:off x="-6611543" y="8151783"/>
            <a:ext cx="16235671" cy="690016"/>
          </a:xfrm>
          <a:custGeom>
            <a:avLst/>
            <a:gdLst/>
            <a:ahLst/>
            <a:cxnLst/>
            <a:rect l="l" t="t" r="r" b="b"/>
            <a:pathLst>
              <a:path w="16230600" h="689800" extrusionOk="0">
                <a:moveTo>
                  <a:pt x="0" y="0"/>
                </a:moveTo>
                <a:lnTo>
                  <a:pt x="16230600" y="0"/>
                </a:lnTo>
                <a:lnTo>
                  <a:pt x="16230600" y="689800"/>
                </a:lnTo>
                <a:lnTo>
                  <a:pt x="0" y="68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 rot="-5485926" flipH="1">
            <a:off x="9046480" y="7765569"/>
            <a:ext cx="16235671" cy="690017"/>
          </a:xfrm>
          <a:custGeom>
            <a:avLst/>
            <a:gdLst/>
            <a:ahLst/>
            <a:cxnLst/>
            <a:rect l="l" t="t" r="r" b="b"/>
            <a:pathLst>
              <a:path w="16230600" h="689801" extrusionOk="0">
                <a:moveTo>
                  <a:pt x="0" y="689801"/>
                </a:moveTo>
                <a:lnTo>
                  <a:pt x="16230600" y="689801"/>
                </a:lnTo>
                <a:lnTo>
                  <a:pt x="16230600" y="0"/>
                </a:lnTo>
                <a:lnTo>
                  <a:pt x="0" y="0"/>
                </a:lnTo>
                <a:lnTo>
                  <a:pt x="0" y="689801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16"/>
          <p:cNvCxnSpPr/>
          <p:nvPr/>
        </p:nvCxnSpPr>
        <p:spPr>
          <a:xfrm rot="-84636">
            <a:off x="2351938" y="1832482"/>
            <a:ext cx="13588118" cy="0"/>
          </a:xfrm>
          <a:prstGeom prst="straightConnector1">
            <a:avLst/>
          </a:prstGeom>
          <a:noFill/>
          <a:ln w="38100" cap="flat" cmpd="sng">
            <a:solidFill>
              <a:srgbClr val="53785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16"/>
          <p:cNvCxnSpPr/>
          <p:nvPr/>
        </p:nvCxnSpPr>
        <p:spPr>
          <a:xfrm rot="5347414">
            <a:off x="5169712" y="1170775"/>
            <a:ext cx="1490574" cy="0"/>
          </a:xfrm>
          <a:prstGeom prst="straightConnector1">
            <a:avLst/>
          </a:prstGeom>
          <a:noFill/>
          <a:ln w="38100" cap="flat" cmpd="sng">
            <a:solidFill>
              <a:srgbClr val="53785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4" name="Google Shape;204;p16"/>
          <p:cNvGrpSpPr/>
          <p:nvPr/>
        </p:nvGrpSpPr>
        <p:grpSpPr>
          <a:xfrm rot="-84575">
            <a:off x="1785246" y="219295"/>
            <a:ext cx="14971610" cy="11117386"/>
            <a:chOff x="0" y="-38100"/>
            <a:chExt cx="3943167" cy="2928056"/>
          </a:xfrm>
        </p:grpSpPr>
        <p:sp>
          <p:nvSpPr>
            <p:cNvPr id="205" name="Google Shape;205;p16"/>
            <p:cNvSpPr/>
            <p:nvPr/>
          </p:nvSpPr>
          <p:spPr>
            <a:xfrm>
              <a:off x="0" y="0"/>
              <a:ext cx="3943167" cy="2889956"/>
            </a:xfrm>
            <a:custGeom>
              <a:avLst/>
              <a:gdLst/>
              <a:ahLst/>
              <a:cxnLst/>
              <a:rect l="l" t="t" r="r" b="b"/>
              <a:pathLst>
                <a:path w="3943167" h="2889956" extrusionOk="0">
                  <a:moveTo>
                    <a:pt x="0" y="0"/>
                  </a:moveTo>
                  <a:lnTo>
                    <a:pt x="3943167" y="0"/>
                  </a:lnTo>
                  <a:lnTo>
                    <a:pt x="3943167" y="2889956"/>
                  </a:lnTo>
                  <a:lnTo>
                    <a:pt x="0" y="288995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6"/>
          <p:cNvSpPr txBox="1"/>
          <p:nvPr/>
        </p:nvSpPr>
        <p:spPr>
          <a:xfrm rot="-84623">
            <a:off x="1995389" y="648185"/>
            <a:ext cx="14443376" cy="4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37856"/>
                </a:solidFill>
                <a:latin typeface="Open Sans"/>
                <a:ea typeface="Open Sans"/>
                <a:cs typeface="Open Sans"/>
                <a:sym typeface="Open Sans"/>
              </a:rPr>
              <a:t>LES PERSONNES CLÉS DE L’APEL JEANNE D’ARC</a:t>
            </a:r>
            <a:endParaRPr/>
          </a:p>
        </p:txBody>
      </p:sp>
      <p:grpSp>
        <p:nvGrpSpPr>
          <p:cNvPr id="208" name="Google Shape;208;p16"/>
          <p:cNvGrpSpPr/>
          <p:nvPr/>
        </p:nvGrpSpPr>
        <p:grpSpPr>
          <a:xfrm rot="-110571">
            <a:off x="9277655" y="5828500"/>
            <a:ext cx="6396440" cy="5758502"/>
            <a:chOff x="0" y="-9525"/>
            <a:chExt cx="1684664" cy="1516647"/>
          </a:xfrm>
        </p:grpSpPr>
        <p:sp>
          <p:nvSpPr>
            <p:cNvPr id="209" name="Google Shape;209;p16"/>
            <p:cNvSpPr/>
            <p:nvPr/>
          </p:nvSpPr>
          <p:spPr>
            <a:xfrm>
              <a:off x="0" y="0"/>
              <a:ext cx="1684664" cy="1507122"/>
            </a:xfrm>
            <a:custGeom>
              <a:avLst/>
              <a:gdLst/>
              <a:ahLst/>
              <a:cxnLst/>
              <a:rect l="l" t="t" r="r" b="b"/>
              <a:pathLst>
                <a:path w="1684664" h="1507122" extrusionOk="0">
                  <a:moveTo>
                    <a:pt x="61728" y="0"/>
                  </a:moveTo>
                  <a:lnTo>
                    <a:pt x="1622936" y="0"/>
                  </a:lnTo>
                  <a:cubicBezTo>
                    <a:pt x="1639308" y="0"/>
                    <a:pt x="1655008" y="6503"/>
                    <a:pt x="1666585" y="18080"/>
                  </a:cubicBezTo>
                  <a:cubicBezTo>
                    <a:pt x="1678161" y="29656"/>
                    <a:pt x="1684664" y="45356"/>
                    <a:pt x="1684664" y="61728"/>
                  </a:cubicBezTo>
                  <a:lnTo>
                    <a:pt x="1684664" y="1445394"/>
                  </a:lnTo>
                  <a:cubicBezTo>
                    <a:pt x="1684664" y="1461766"/>
                    <a:pt x="1678161" y="1477466"/>
                    <a:pt x="1666585" y="1489042"/>
                  </a:cubicBezTo>
                  <a:cubicBezTo>
                    <a:pt x="1655008" y="1500619"/>
                    <a:pt x="1639308" y="1507122"/>
                    <a:pt x="1622936" y="1507122"/>
                  </a:cubicBezTo>
                  <a:lnTo>
                    <a:pt x="61728" y="1507122"/>
                  </a:lnTo>
                  <a:cubicBezTo>
                    <a:pt x="27636" y="1507122"/>
                    <a:pt x="0" y="1479486"/>
                    <a:pt x="0" y="1445394"/>
                  </a:cubicBezTo>
                  <a:lnTo>
                    <a:pt x="0" y="61728"/>
                  </a:lnTo>
                  <a:cubicBezTo>
                    <a:pt x="0" y="27636"/>
                    <a:pt x="27636" y="0"/>
                    <a:pt x="61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0" y="-9525"/>
              <a:ext cx="8127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" name="Google Shape;2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129" y="1230175"/>
            <a:ext cx="7247192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/>
          <p:nvPr/>
        </p:nvSpPr>
        <p:spPr>
          <a:xfrm>
            <a:off x="701175" y="8777250"/>
            <a:ext cx="16606437" cy="1735147"/>
          </a:xfrm>
          <a:custGeom>
            <a:avLst/>
            <a:gdLst/>
            <a:ahLst/>
            <a:cxnLst/>
            <a:rect l="l" t="t" r="r" b="b"/>
            <a:pathLst>
              <a:path w="7842473" h="1735147" extrusionOk="0">
                <a:moveTo>
                  <a:pt x="0" y="0"/>
                </a:moveTo>
                <a:lnTo>
                  <a:pt x="7842473" y="0"/>
                </a:lnTo>
                <a:lnTo>
                  <a:pt x="7842473" y="1735147"/>
                </a:lnTo>
                <a:lnTo>
                  <a:pt x="0" y="1735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701175" y="1762575"/>
            <a:ext cx="16612803" cy="7229567"/>
          </a:xfrm>
          <a:custGeom>
            <a:avLst/>
            <a:gdLst/>
            <a:ahLst/>
            <a:cxnLst/>
            <a:rect l="l" t="t" r="r" b="b"/>
            <a:pathLst>
              <a:path w="1980662" h="1414788" extrusionOk="0">
                <a:moveTo>
                  <a:pt x="52503" y="0"/>
                </a:moveTo>
                <a:lnTo>
                  <a:pt x="1928159" y="0"/>
                </a:lnTo>
                <a:cubicBezTo>
                  <a:pt x="1942084" y="0"/>
                  <a:pt x="1955438" y="5532"/>
                  <a:pt x="1965284" y="15378"/>
                </a:cubicBezTo>
                <a:cubicBezTo>
                  <a:pt x="1975131" y="25224"/>
                  <a:pt x="1980662" y="38578"/>
                  <a:pt x="1980662" y="52503"/>
                </a:cubicBezTo>
                <a:lnTo>
                  <a:pt x="1980662" y="1362285"/>
                </a:lnTo>
                <a:cubicBezTo>
                  <a:pt x="1980662" y="1376210"/>
                  <a:pt x="1975131" y="1389564"/>
                  <a:pt x="1965284" y="1399410"/>
                </a:cubicBezTo>
                <a:cubicBezTo>
                  <a:pt x="1955438" y="1409257"/>
                  <a:pt x="1942084" y="1414788"/>
                  <a:pt x="1928159" y="1414788"/>
                </a:cubicBezTo>
                <a:lnTo>
                  <a:pt x="52503" y="1414788"/>
                </a:lnTo>
                <a:cubicBezTo>
                  <a:pt x="38578" y="1414788"/>
                  <a:pt x="25224" y="1409257"/>
                  <a:pt x="15378" y="1399410"/>
                </a:cubicBezTo>
                <a:cubicBezTo>
                  <a:pt x="5532" y="1389564"/>
                  <a:pt x="0" y="1376210"/>
                  <a:pt x="0" y="1362285"/>
                </a:cubicBezTo>
                <a:lnTo>
                  <a:pt x="0" y="52503"/>
                </a:lnTo>
                <a:cubicBezTo>
                  <a:pt x="0" y="38578"/>
                  <a:pt x="5532" y="25224"/>
                  <a:pt x="15378" y="15378"/>
                </a:cubicBezTo>
                <a:cubicBezTo>
                  <a:pt x="25224" y="5532"/>
                  <a:pt x="38578" y="0"/>
                  <a:pt x="525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378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❖"/>
            </a:pPr>
            <a:r>
              <a:rPr lang="fr-FR" sz="2700" b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Représentation des parents : </a:t>
            </a:r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➢"/>
            </a:pPr>
            <a:r>
              <a:rPr lang="fr-FR" sz="2700" i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Auprès de l’établissement scolaire, des enseignants et des pouvoirs publics.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❖"/>
            </a:pPr>
            <a:r>
              <a:rPr lang="fr-FR" sz="2700" b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Accueil et information : </a:t>
            </a:r>
          </a:p>
          <a:p>
            <a:pPr marL="13716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➢"/>
            </a:pPr>
            <a:r>
              <a:rPr lang="fr-FR" sz="2700" i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Accueil des (nouveaux) parents et information sur le fonctionnement de l'école.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❖"/>
            </a:pPr>
            <a:r>
              <a:rPr lang="fr-FR" sz="2700" b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Soutien éducatif :</a:t>
            </a:r>
          </a:p>
          <a:p>
            <a:pPr marL="13716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➢"/>
            </a:pPr>
            <a:r>
              <a:rPr lang="fr-FR" sz="2700" i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Proposition d’un service d’information et de conseil aux familles pour les accompagner.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❖"/>
            </a:pPr>
            <a:r>
              <a:rPr lang="fr-FR" sz="2700" b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Organisation d’évènements :</a:t>
            </a:r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➢"/>
            </a:pPr>
            <a:r>
              <a:rPr lang="fr-FR" sz="2700" i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Organisation et/ou aide au financement d’événements et d’activités pour renforcer les liens entre les familles et l’école.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❖"/>
            </a:pPr>
            <a:r>
              <a:rPr lang="fr-FR" sz="2700" b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Organisation des élections des parents délégués : </a:t>
            </a:r>
          </a:p>
          <a:p>
            <a:pPr marL="1371600" marR="0" lvl="1" indent="-4000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2700"/>
              <a:buFont typeface="Maven Pro"/>
              <a:buChar char="➢"/>
            </a:pPr>
            <a:r>
              <a:rPr lang="fr-FR" sz="2700" i="1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Organisation des élections des parents délégués qui représentent les parents lors des conseils de classe et des conseils d’établissement.</a:t>
            </a:r>
            <a:r>
              <a:rPr lang="fr-FR" sz="2700" dirty="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fr-FR" sz="2700" dirty="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</a:p>
        </p:txBody>
      </p:sp>
      <p:cxnSp>
        <p:nvCxnSpPr>
          <p:cNvPr id="218" name="Google Shape;218;p17"/>
          <p:cNvCxnSpPr/>
          <p:nvPr/>
        </p:nvCxnSpPr>
        <p:spPr>
          <a:xfrm>
            <a:off x="0" y="1009706"/>
            <a:ext cx="12394500" cy="18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9" name="Google Shape;219;p17"/>
          <p:cNvGrpSpPr/>
          <p:nvPr/>
        </p:nvGrpSpPr>
        <p:grpSpPr>
          <a:xfrm>
            <a:off x="5792227" y="263984"/>
            <a:ext cx="13128173" cy="3266853"/>
            <a:chOff x="0" y="-47625"/>
            <a:chExt cx="3457603" cy="860400"/>
          </a:xfrm>
        </p:grpSpPr>
        <p:sp>
          <p:nvSpPr>
            <p:cNvPr id="220" name="Google Shape;220;p17"/>
            <p:cNvSpPr/>
            <p:nvPr/>
          </p:nvSpPr>
          <p:spPr>
            <a:xfrm>
              <a:off x="0" y="0"/>
              <a:ext cx="3457603" cy="307563"/>
            </a:xfrm>
            <a:custGeom>
              <a:avLst/>
              <a:gdLst/>
              <a:ahLst/>
              <a:cxnLst/>
              <a:rect l="l" t="t" r="r" b="b"/>
              <a:pathLst>
                <a:path w="3457603" h="307563" extrusionOk="0">
                  <a:moveTo>
                    <a:pt x="30076" y="0"/>
                  </a:moveTo>
                  <a:lnTo>
                    <a:pt x="3427527" y="0"/>
                  </a:lnTo>
                  <a:cubicBezTo>
                    <a:pt x="3435504" y="0"/>
                    <a:pt x="3443154" y="3169"/>
                    <a:pt x="3448794" y="8809"/>
                  </a:cubicBezTo>
                  <a:cubicBezTo>
                    <a:pt x="3454434" y="14449"/>
                    <a:pt x="3457603" y="22099"/>
                    <a:pt x="3457603" y="30076"/>
                  </a:cubicBezTo>
                  <a:lnTo>
                    <a:pt x="3457603" y="277487"/>
                  </a:lnTo>
                  <a:cubicBezTo>
                    <a:pt x="3457603" y="294098"/>
                    <a:pt x="3444137" y="307563"/>
                    <a:pt x="3427527" y="307563"/>
                  </a:cubicBezTo>
                  <a:lnTo>
                    <a:pt x="30076" y="307563"/>
                  </a:lnTo>
                  <a:cubicBezTo>
                    <a:pt x="13465" y="307563"/>
                    <a:pt x="0" y="294098"/>
                    <a:pt x="0" y="277487"/>
                  </a:cubicBezTo>
                  <a:lnTo>
                    <a:pt x="0" y="30076"/>
                  </a:lnTo>
                  <a:cubicBezTo>
                    <a:pt x="0" y="13465"/>
                    <a:pt x="13465" y="0"/>
                    <a:pt x="30076" y="0"/>
                  </a:cubicBezTo>
                  <a:close/>
                </a:path>
              </a:pathLst>
            </a:custGeom>
            <a:solidFill>
              <a:srgbClr val="5D7F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7"/>
          <p:cNvSpPr txBox="1"/>
          <p:nvPr/>
        </p:nvSpPr>
        <p:spPr>
          <a:xfrm>
            <a:off x="6077857" y="646726"/>
            <a:ext cx="119676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LES MISSIONS de l’APEL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>
            <a:off x="701175" y="8777250"/>
            <a:ext cx="16606437" cy="1735147"/>
          </a:xfrm>
          <a:custGeom>
            <a:avLst/>
            <a:gdLst/>
            <a:ahLst/>
            <a:cxnLst/>
            <a:rect l="l" t="t" r="r" b="b"/>
            <a:pathLst>
              <a:path w="7842473" h="1735147" extrusionOk="0">
                <a:moveTo>
                  <a:pt x="0" y="0"/>
                </a:moveTo>
                <a:lnTo>
                  <a:pt x="7842473" y="0"/>
                </a:lnTo>
                <a:lnTo>
                  <a:pt x="7842473" y="1735147"/>
                </a:lnTo>
                <a:lnTo>
                  <a:pt x="0" y="1735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701175" y="1762575"/>
            <a:ext cx="16612803" cy="7130532"/>
          </a:xfrm>
          <a:custGeom>
            <a:avLst/>
            <a:gdLst/>
            <a:ahLst/>
            <a:cxnLst/>
            <a:rect l="l" t="t" r="r" b="b"/>
            <a:pathLst>
              <a:path w="1980662" h="1414788" extrusionOk="0">
                <a:moveTo>
                  <a:pt x="52503" y="0"/>
                </a:moveTo>
                <a:lnTo>
                  <a:pt x="1928159" y="0"/>
                </a:lnTo>
                <a:cubicBezTo>
                  <a:pt x="1942084" y="0"/>
                  <a:pt x="1955438" y="5532"/>
                  <a:pt x="1965284" y="15378"/>
                </a:cubicBezTo>
                <a:cubicBezTo>
                  <a:pt x="1975131" y="25224"/>
                  <a:pt x="1980662" y="38578"/>
                  <a:pt x="1980662" y="52503"/>
                </a:cubicBezTo>
                <a:lnTo>
                  <a:pt x="1980662" y="1362285"/>
                </a:lnTo>
                <a:cubicBezTo>
                  <a:pt x="1980662" y="1376210"/>
                  <a:pt x="1975131" y="1389564"/>
                  <a:pt x="1965284" y="1399410"/>
                </a:cubicBezTo>
                <a:cubicBezTo>
                  <a:pt x="1955438" y="1409257"/>
                  <a:pt x="1942084" y="1414788"/>
                  <a:pt x="1928159" y="1414788"/>
                </a:cubicBezTo>
                <a:lnTo>
                  <a:pt x="52503" y="1414788"/>
                </a:lnTo>
                <a:cubicBezTo>
                  <a:pt x="38578" y="1414788"/>
                  <a:pt x="25224" y="1409257"/>
                  <a:pt x="15378" y="1399410"/>
                </a:cubicBezTo>
                <a:cubicBezTo>
                  <a:pt x="5532" y="1389564"/>
                  <a:pt x="0" y="1376210"/>
                  <a:pt x="0" y="1362285"/>
                </a:cubicBezTo>
                <a:lnTo>
                  <a:pt x="0" y="52503"/>
                </a:lnTo>
                <a:cubicBezTo>
                  <a:pt x="0" y="38578"/>
                  <a:pt x="5532" y="25224"/>
                  <a:pt x="15378" y="15378"/>
                </a:cubicBezTo>
                <a:cubicBezTo>
                  <a:pt x="25224" y="5532"/>
                  <a:pt x="38578" y="0"/>
                  <a:pt x="525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-4254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3100"/>
              <a:buFont typeface="Maven Pro"/>
              <a:buChar char="❖"/>
            </a:pPr>
            <a:r>
              <a:rPr lang="en-US" sz="3100" b="1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Rejoindre l’APEL, c’est :</a:t>
            </a:r>
            <a:r>
              <a:rPr lang="en-US" sz="310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1371600" marR="0" lvl="1" indent="-4254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3100"/>
              <a:buFont typeface="Maven Pro"/>
              <a:buChar char="➢"/>
            </a:pPr>
            <a:r>
              <a:rPr lang="en-US" sz="310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Participer activement à la vie de l’école et aux décisions qui concernent nos enfants. </a:t>
            </a: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1371600" marR="0" lvl="1" indent="-4254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3100"/>
              <a:buFont typeface="Maven Pro"/>
              <a:buChar char="➢"/>
            </a:pPr>
            <a:r>
              <a:rPr lang="en-US" sz="310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Rencontrer d’autres parents et créer des liens solides au sein de la communauté scolaire.</a:t>
            </a: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1371600" marR="0" lvl="1" indent="-425450" algn="l" rtl="0">
              <a:spcBef>
                <a:spcPts val="0"/>
              </a:spcBef>
              <a:spcAft>
                <a:spcPts val="0"/>
              </a:spcAft>
              <a:buClr>
                <a:srgbClr val="537856"/>
              </a:buClr>
              <a:buSzPts val="3100"/>
              <a:buFont typeface="Maven Pro"/>
              <a:buChar char="➢"/>
            </a:pPr>
            <a:r>
              <a:rPr lang="en-US" sz="3100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Apporter votre aide et vos compétences pour organiser des événements et des activités enrichissantes pour les enfants.</a:t>
            </a: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Adresse mail : </a:t>
            </a:r>
            <a:r>
              <a:rPr lang="en-US" sz="2400" i="1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4"/>
              </a:rPr>
              <a:t>apel.jeanne.darc.surgeres@gmail.com</a:t>
            </a:r>
            <a:endParaRPr sz="2400" i="1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Facebook :</a:t>
            </a:r>
            <a:r>
              <a:rPr lang="en-US" sz="2400" i="1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5"/>
              </a:rPr>
              <a:t>APEL Jeanne D' Arc Surgeres </a:t>
            </a:r>
            <a:endParaRPr sz="2400" i="1" u="sng">
              <a:solidFill>
                <a:schemeClr val="hlink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229" name="Google Shape;229;p18"/>
          <p:cNvCxnSpPr/>
          <p:nvPr/>
        </p:nvCxnSpPr>
        <p:spPr>
          <a:xfrm>
            <a:off x="0" y="1009706"/>
            <a:ext cx="12394500" cy="18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0" name="Google Shape;230;p18"/>
          <p:cNvGrpSpPr/>
          <p:nvPr/>
        </p:nvGrpSpPr>
        <p:grpSpPr>
          <a:xfrm>
            <a:off x="5792227" y="263984"/>
            <a:ext cx="13128173" cy="3266853"/>
            <a:chOff x="0" y="-47625"/>
            <a:chExt cx="3457603" cy="860400"/>
          </a:xfrm>
        </p:grpSpPr>
        <p:sp>
          <p:nvSpPr>
            <p:cNvPr id="231" name="Google Shape;231;p18"/>
            <p:cNvSpPr/>
            <p:nvPr/>
          </p:nvSpPr>
          <p:spPr>
            <a:xfrm>
              <a:off x="0" y="0"/>
              <a:ext cx="3457603" cy="307563"/>
            </a:xfrm>
            <a:custGeom>
              <a:avLst/>
              <a:gdLst/>
              <a:ahLst/>
              <a:cxnLst/>
              <a:rect l="l" t="t" r="r" b="b"/>
              <a:pathLst>
                <a:path w="3457603" h="307563" extrusionOk="0">
                  <a:moveTo>
                    <a:pt x="30076" y="0"/>
                  </a:moveTo>
                  <a:lnTo>
                    <a:pt x="3427527" y="0"/>
                  </a:lnTo>
                  <a:cubicBezTo>
                    <a:pt x="3435504" y="0"/>
                    <a:pt x="3443154" y="3169"/>
                    <a:pt x="3448794" y="8809"/>
                  </a:cubicBezTo>
                  <a:cubicBezTo>
                    <a:pt x="3454434" y="14449"/>
                    <a:pt x="3457603" y="22099"/>
                    <a:pt x="3457603" y="30076"/>
                  </a:cubicBezTo>
                  <a:lnTo>
                    <a:pt x="3457603" y="277487"/>
                  </a:lnTo>
                  <a:cubicBezTo>
                    <a:pt x="3457603" y="294098"/>
                    <a:pt x="3444137" y="307563"/>
                    <a:pt x="3427527" y="307563"/>
                  </a:cubicBezTo>
                  <a:lnTo>
                    <a:pt x="30076" y="307563"/>
                  </a:lnTo>
                  <a:cubicBezTo>
                    <a:pt x="13465" y="307563"/>
                    <a:pt x="0" y="294098"/>
                    <a:pt x="0" y="277487"/>
                  </a:cubicBezTo>
                  <a:lnTo>
                    <a:pt x="0" y="30076"/>
                  </a:lnTo>
                  <a:cubicBezTo>
                    <a:pt x="0" y="13465"/>
                    <a:pt x="13465" y="0"/>
                    <a:pt x="30076" y="0"/>
                  </a:cubicBezTo>
                  <a:close/>
                </a:path>
              </a:pathLst>
            </a:custGeom>
            <a:solidFill>
              <a:srgbClr val="5D7F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8"/>
          <p:cNvSpPr txBox="1"/>
          <p:nvPr/>
        </p:nvSpPr>
        <p:spPr>
          <a:xfrm>
            <a:off x="6077857" y="646726"/>
            <a:ext cx="119676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POURQUOI REJOINDRE L’APEL 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345150" y="9458775"/>
            <a:ext cx="17578375" cy="859484"/>
          </a:xfrm>
          <a:custGeom>
            <a:avLst/>
            <a:gdLst/>
            <a:ahLst/>
            <a:cxnLst/>
            <a:rect l="l" t="t" r="r" b="b"/>
            <a:pathLst>
              <a:path w="1980662" h="1414788" extrusionOk="0">
                <a:moveTo>
                  <a:pt x="52503" y="0"/>
                </a:moveTo>
                <a:lnTo>
                  <a:pt x="1928159" y="0"/>
                </a:lnTo>
                <a:cubicBezTo>
                  <a:pt x="1942084" y="0"/>
                  <a:pt x="1955438" y="5532"/>
                  <a:pt x="1965284" y="15378"/>
                </a:cubicBezTo>
                <a:cubicBezTo>
                  <a:pt x="1975131" y="25224"/>
                  <a:pt x="1980662" y="38578"/>
                  <a:pt x="1980662" y="52503"/>
                </a:cubicBezTo>
                <a:lnTo>
                  <a:pt x="1980662" y="1362285"/>
                </a:lnTo>
                <a:cubicBezTo>
                  <a:pt x="1980662" y="1376210"/>
                  <a:pt x="1975131" y="1389564"/>
                  <a:pt x="1965284" y="1399410"/>
                </a:cubicBezTo>
                <a:cubicBezTo>
                  <a:pt x="1955438" y="1409257"/>
                  <a:pt x="1942084" y="1414788"/>
                  <a:pt x="1928159" y="1414788"/>
                </a:cubicBezTo>
                <a:lnTo>
                  <a:pt x="52503" y="1414788"/>
                </a:lnTo>
                <a:cubicBezTo>
                  <a:pt x="38578" y="1414788"/>
                  <a:pt x="25224" y="1409257"/>
                  <a:pt x="15378" y="1399410"/>
                </a:cubicBezTo>
                <a:cubicBezTo>
                  <a:pt x="5532" y="1389564"/>
                  <a:pt x="0" y="1376210"/>
                  <a:pt x="0" y="1362285"/>
                </a:cubicBezTo>
                <a:lnTo>
                  <a:pt x="0" y="52503"/>
                </a:lnTo>
                <a:cubicBezTo>
                  <a:pt x="0" y="38578"/>
                  <a:pt x="5532" y="25224"/>
                  <a:pt x="15378" y="15378"/>
                </a:cubicBezTo>
                <a:cubicBezTo>
                  <a:pt x="25224" y="5532"/>
                  <a:pt x="38578" y="0"/>
                  <a:pt x="525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Adresse mail : </a:t>
            </a:r>
            <a:r>
              <a:rPr lang="en-US" sz="2400" i="1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3"/>
              </a:rPr>
              <a:t>apel.jeanne.darc.surgeres@gmail.com</a:t>
            </a:r>
            <a:endParaRPr sz="2400" i="1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537856"/>
                </a:solidFill>
                <a:latin typeface="Maven Pro"/>
                <a:ea typeface="Maven Pro"/>
                <a:cs typeface="Maven Pro"/>
                <a:sym typeface="Maven Pro"/>
              </a:rPr>
              <a:t>Facebook :</a:t>
            </a:r>
            <a:r>
              <a:rPr lang="en-US" sz="2400" i="1" u="sng">
                <a:solidFill>
                  <a:schemeClr val="hlink"/>
                </a:solidFill>
                <a:latin typeface="Maven Pro"/>
                <a:ea typeface="Maven Pro"/>
                <a:cs typeface="Maven Pro"/>
                <a:sym typeface="Maven Pro"/>
                <a:hlinkClick r:id="rId4"/>
              </a:rPr>
              <a:t>APEL Jeanne D' Arc Surgeres </a:t>
            </a:r>
            <a:endParaRPr sz="2400" i="1" u="sng">
              <a:solidFill>
                <a:schemeClr val="hlink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53785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239" name="Google Shape;239;p19"/>
          <p:cNvCxnSpPr/>
          <p:nvPr/>
        </p:nvCxnSpPr>
        <p:spPr>
          <a:xfrm>
            <a:off x="0" y="1009706"/>
            <a:ext cx="12394500" cy="18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19"/>
          <p:cNvGrpSpPr/>
          <p:nvPr/>
        </p:nvGrpSpPr>
        <p:grpSpPr>
          <a:xfrm>
            <a:off x="5792227" y="263984"/>
            <a:ext cx="13128173" cy="3266853"/>
            <a:chOff x="0" y="-47625"/>
            <a:chExt cx="3457603" cy="860400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3457603" cy="307563"/>
            </a:xfrm>
            <a:custGeom>
              <a:avLst/>
              <a:gdLst/>
              <a:ahLst/>
              <a:cxnLst/>
              <a:rect l="l" t="t" r="r" b="b"/>
              <a:pathLst>
                <a:path w="3457603" h="307563" extrusionOk="0">
                  <a:moveTo>
                    <a:pt x="30076" y="0"/>
                  </a:moveTo>
                  <a:lnTo>
                    <a:pt x="3427527" y="0"/>
                  </a:lnTo>
                  <a:cubicBezTo>
                    <a:pt x="3435504" y="0"/>
                    <a:pt x="3443154" y="3169"/>
                    <a:pt x="3448794" y="8809"/>
                  </a:cubicBezTo>
                  <a:cubicBezTo>
                    <a:pt x="3454434" y="14449"/>
                    <a:pt x="3457603" y="22099"/>
                    <a:pt x="3457603" y="30076"/>
                  </a:cubicBezTo>
                  <a:lnTo>
                    <a:pt x="3457603" y="277487"/>
                  </a:lnTo>
                  <a:cubicBezTo>
                    <a:pt x="3457603" y="294098"/>
                    <a:pt x="3444137" y="307563"/>
                    <a:pt x="3427527" y="307563"/>
                  </a:cubicBezTo>
                  <a:lnTo>
                    <a:pt x="30076" y="307563"/>
                  </a:lnTo>
                  <a:cubicBezTo>
                    <a:pt x="13465" y="307563"/>
                    <a:pt x="0" y="294098"/>
                    <a:pt x="0" y="277487"/>
                  </a:cubicBezTo>
                  <a:lnTo>
                    <a:pt x="0" y="30076"/>
                  </a:lnTo>
                  <a:cubicBezTo>
                    <a:pt x="0" y="13465"/>
                    <a:pt x="13465" y="0"/>
                    <a:pt x="30076" y="0"/>
                  </a:cubicBezTo>
                  <a:close/>
                </a:path>
              </a:pathLst>
            </a:custGeom>
            <a:solidFill>
              <a:srgbClr val="5D7F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9"/>
          <p:cNvSpPr txBox="1"/>
          <p:nvPr/>
        </p:nvSpPr>
        <p:spPr>
          <a:xfrm>
            <a:off x="6077857" y="646726"/>
            <a:ext cx="119676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COMMENT S’IMPLIQUER ?</a:t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10318930" y="2069606"/>
            <a:ext cx="7160508" cy="310964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latin typeface="Maven Pro"/>
                <a:ea typeface="Maven Pro"/>
                <a:cs typeface="Maven Pro"/>
                <a:sym typeface="Maven Pro"/>
              </a:rPr>
              <a:t>En </a:t>
            </a:r>
            <a:r>
              <a:rPr lang="en-US" sz="3100" dirty="0" err="1">
                <a:latin typeface="Maven Pro"/>
                <a:ea typeface="Maven Pro"/>
                <a:cs typeface="Maven Pro"/>
                <a:sym typeface="Maven Pro"/>
              </a:rPr>
              <a:t>devenant</a:t>
            </a:r>
            <a:r>
              <a:rPr lang="en-US" sz="3100" dirty="0"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3100" dirty="0" err="1">
                <a:latin typeface="Maven Pro"/>
                <a:ea typeface="Maven Pro"/>
                <a:cs typeface="Maven Pro"/>
                <a:sym typeface="Maven Pro"/>
              </a:rPr>
              <a:t>membre</a:t>
            </a:r>
            <a:r>
              <a:rPr lang="en-US" sz="3100" dirty="0">
                <a:latin typeface="Maven Pro"/>
                <a:ea typeface="Maven Pro"/>
                <a:cs typeface="Maven Pro"/>
                <a:sym typeface="Maven Pro"/>
              </a:rPr>
              <a:t> du conseil </a:t>
            </a:r>
            <a:r>
              <a:rPr lang="en-US" sz="3100" dirty="0" err="1">
                <a:latin typeface="Maven Pro"/>
                <a:ea typeface="Maven Pro"/>
                <a:cs typeface="Maven Pro"/>
                <a:sym typeface="Maven Pro"/>
              </a:rPr>
              <a:t>d’administration</a:t>
            </a:r>
            <a:r>
              <a:rPr lang="en-US" sz="3100" dirty="0"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3100" dirty="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5689238" y="5642159"/>
            <a:ext cx="6909516" cy="295833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Maven Pro"/>
                <a:ea typeface="Maven Pro"/>
                <a:cs typeface="Maven Pro"/>
                <a:sym typeface="Maven Pro"/>
              </a:rPr>
              <a:t>En étant bénévole</a:t>
            </a:r>
            <a:endParaRPr sz="41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665753" y="2069606"/>
            <a:ext cx="7160508" cy="27729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Maven Pro"/>
                <a:ea typeface="Maven Pro"/>
                <a:cs typeface="Maven Pro"/>
                <a:sym typeface="Maven Pro"/>
              </a:rPr>
              <a:t>En </a:t>
            </a:r>
            <a:r>
              <a:rPr lang="en-US" sz="3500" dirty="0" err="1">
                <a:latin typeface="Maven Pro"/>
                <a:ea typeface="Maven Pro"/>
                <a:cs typeface="Maven Pro"/>
                <a:sym typeface="Maven Pro"/>
              </a:rPr>
              <a:t>devenant</a:t>
            </a:r>
            <a:r>
              <a:rPr lang="en-US" sz="3500" dirty="0"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3500" dirty="0" err="1">
                <a:latin typeface="Maven Pro"/>
                <a:ea typeface="Maven Pro"/>
                <a:cs typeface="Maven Pro"/>
                <a:sym typeface="Maven Pro"/>
              </a:rPr>
              <a:t>adhérent</a:t>
            </a:r>
            <a:endParaRPr sz="3500" dirty="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13411371" y="4164671"/>
            <a:ext cx="975625" cy="765374"/>
          </a:xfrm>
          <a:custGeom>
            <a:avLst/>
            <a:gdLst/>
            <a:ahLst/>
            <a:cxnLst/>
            <a:rect l="l" t="t" r="r" b="b"/>
            <a:pathLst>
              <a:path w="3218" h="2497" extrusionOk="0">
                <a:moveTo>
                  <a:pt x="1178" y="272"/>
                </a:moveTo>
                <a:cubicBezTo>
                  <a:pt x="1656" y="272"/>
                  <a:pt x="2067" y="560"/>
                  <a:pt x="2067" y="894"/>
                </a:cubicBezTo>
                <a:cubicBezTo>
                  <a:pt x="2067" y="1233"/>
                  <a:pt x="1661" y="1513"/>
                  <a:pt x="1178" y="1513"/>
                </a:cubicBezTo>
                <a:cubicBezTo>
                  <a:pt x="1088" y="1513"/>
                  <a:pt x="993" y="1504"/>
                  <a:pt x="907" y="1481"/>
                </a:cubicBezTo>
                <a:lnTo>
                  <a:pt x="790" y="1463"/>
                </a:lnTo>
                <a:lnTo>
                  <a:pt x="691" y="1526"/>
                </a:lnTo>
                <a:cubicBezTo>
                  <a:pt x="614" y="1576"/>
                  <a:pt x="533" y="1616"/>
                  <a:pt x="456" y="1643"/>
                </a:cubicBezTo>
                <a:cubicBezTo>
                  <a:pt x="470" y="1616"/>
                  <a:pt x="483" y="1589"/>
                  <a:pt x="501" y="1558"/>
                </a:cubicBezTo>
                <a:lnTo>
                  <a:pt x="582" y="1386"/>
                </a:lnTo>
                <a:lnTo>
                  <a:pt x="452" y="1251"/>
                </a:lnTo>
                <a:cubicBezTo>
                  <a:pt x="375" y="1174"/>
                  <a:pt x="285" y="1052"/>
                  <a:pt x="285" y="894"/>
                </a:cubicBezTo>
                <a:cubicBezTo>
                  <a:pt x="285" y="556"/>
                  <a:pt x="691" y="272"/>
                  <a:pt x="1178" y="272"/>
                </a:cubicBezTo>
                <a:close/>
                <a:moveTo>
                  <a:pt x="2324" y="854"/>
                </a:moveTo>
                <a:cubicBezTo>
                  <a:pt x="2676" y="935"/>
                  <a:pt x="2947" y="1170"/>
                  <a:pt x="2947" y="1440"/>
                </a:cubicBezTo>
                <a:cubicBezTo>
                  <a:pt x="2947" y="1594"/>
                  <a:pt x="2857" y="1711"/>
                  <a:pt x="2780" y="1792"/>
                </a:cubicBezTo>
                <a:lnTo>
                  <a:pt x="2645" y="1928"/>
                </a:lnTo>
                <a:lnTo>
                  <a:pt x="2730" y="2099"/>
                </a:lnTo>
                <a:cubicBezTo>
                  <a:pt x="2744" y="2131"/>
                  <a:pt x="2757" y="2158"/>
                  <a:pt x="2775" y="2185"/>
                </a:cubicBezTo>
                <a:cubicBezTo>
                  <a:pt x="2694" y="2158"/>
                  <a:pt x="2608" y="2117"/>
                  <a:pt x="2536" y="2068"/>
                </a:cubicBezTo>
                <a:lnTo>
                  <a:pt x="2442" y="2004"/>
                </a:lnTo>
                <a:lnTo>
                  <a:pt x="2329" y="2031"/>
                </a:lnTo>
                <a:cubicBezTo>
                  <a:pt x="2238" y="2054"/>
                  <a:pt x="2148" y="2068"/>
                  <a:pt x="2058" y="2068"/>
                </a:cubicBezTo>
                <a:cubicBezTo>
                  <a:pt x="1760" y="2068"/>
                  <a:pt x="1485" y="1955"/>
                  <a:pt x="1332" y="1792"/>
                </a:cubicBezTo>
                <a:cubicBezTo>
                  <a:pt x="1896" y="1729"/>
                  <a:pt x="2329" y="1364"/>
                  <a:pt x="2329" y="912"/>
                </a:cubicBezTo>
                <a:cubicBezTo>
                  <a:pt x="2329" y="894"/>
                  <a:pt x="2329" y="872"/>
                  <a:pt x="2324" y="854"/>
                </a:cubicBezTo>
                <a:close/>
                <a:moveTo>
                  <a:pt x="1165" y="1"/>
                </a:moveTo>
                <a:cubicBezTo>
                  <a:pt x="528" y="1"/>
                  <a:pt x="9" y="403"/>
                  <a:pt x="9" y="894"/>
                </a:cubicBezTo>
                <a:cubicBezTo>
                  <a:pt x="9" y="1097"/>
                  <a:pt x="100" y="1287"/>
                  <a:pt x="253" y="1440"/>
                </a:cubicBezTo>
                <a:cubicBezTo>
                  <a:pt x="167" y="1607"/>
                  <a:pt x="41" y="1743"/>
                  <a:pt x="41" y="1743"/>
                </a:cubicBezTo>
                <a:cubicBezTo>
                  <a:pt x="9" y="1783"/>
                  <a:pt x="0" y="1833"/>
                  <a:pt x="18" y="1887"/>
                </a:cubicBezTo>
                <a:cubicBezTo>
                  <a:pt x="41" y="1932"/>
                  <a:pt x="91" y="1964"/>
                  <a:pt x="140" y="1964"/>
                </a:cubicBezTo>
                <a:cubicBezTo>
                  <a:pt x="438" y="1964"/>
                  <a:pt x="677" y="1851"/>
                  <a:pt x="831" y="1752"/>
                </a:cubicBezTo>
                <a:cubicBezTo>
                  <a:pt x="885" y="1761"/>
                  <a:pt x="934" y="1774"/>
                  <a:pt x="989" y="1779"/>
                </a:cubicBezTo>
                <a:cubicBezTo>
                  <a:pt x="1165" y="2099"/>
                  <a:pt x="1575" y="2320"/>
                  <a:pt x="2049" y="2320"/>
                </a:cubicBezTo>
                <a:cubicBezTo>
                  <a:pt x="2162" y="2320"/>
                  <a:pt x="2275" y="2307"/>
                  <a:pt x="2383" y="2280"/>
                </a:cubicBezTo>
                <a:cubicBezTo>
                  <a:pt x="2541" y="2383"/>
                  <a:pt x="2784" y="2496"/>
                  <a:pt x="3078" y="2496"/>
                </a:cubicBezTo>
                <a:cubicBezTo>
                  <a:pt x="3127" y="2496"/>
                  <a:pt x="3173" y="2465"/>
                  <a:pt x="3195" y="2415"/>
                </a:cubicBezTo>
                <a:cubicBezTo>
                  <a:pt x="3218" y="2370"/>
                  <a:pt x="3209" y="2316"/>
                  <a:pt x="3173" y="2275"/>
                </a:cubicBezTo>
                <a:cubicBezTo>
                  <a:pt x="3173" y="2275"/>
                  <a:pt x="3172" y="2275"/>
                  <a:pt x="3172" y="2275"/>
                </a:cubicBezTo>
                <a:cubicBezTo>
                  <a:pt x="3168" y="2275"/>
                  <a:pt x="3054" y="2150"/>
                  <a:pt x="2969" y="1977"/>
                </a:cubicBezTo>
                <a:cubicBezTo>
                  <a:pt x="3123" y="1824"/>
                  <a:pt x="3213" y="1639"/>
                  <a:pt x="3213" y="1427"/>
                </a:cubicBezTo>
                <a:cubicBezTo>
                  <a:pt x="3213" y="985"/>
                  <a:pt x="2789" y="619"/>
                  <a:pt x="2234" y="547"/>
                </a:cubicBezTo>
                <a:cubicBezTo>
                  <a:pt x="2058" y="227"/>
                  <a:pt x="1647" y="1"/>
                  <a:pt x="1165" y="1"/>
                </a:cubicBezTo>
                <a:close/>
              </a:path>
            </a:pathLst>
          </a:custGeom>
          <a:solidFill>
            <a:srgbClr val="65C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3752204" y="3821544"/>
            <a:ext cx="987605" cy="823297"/>
          </a:xfrm>
          <a:custGeom>
            <a:avLst/>
            <a:gdLst/>
            <a:ahLst/>
            <a:cxnLst/>
            <a:rect l="l" t="t" r="r" b="b"/>
            <a:pathLst>
              <a:path w="10693" h="8914" extrusionOk="0">
                <a:moveTo>
                  <a:pt x="1951" y="314"/>
                </a:moveTo>
                <a:cubicBezTo>
                  <a:pt x="1891" y="314"/>
                  <a:pt x="1832" y="329"/>
                  <a:pt x="1775" y="358"/>
                </a:cubicBezTo>
                <a:cubicBezTo>
                  <a:pt x="1370" y="548"/>
                  <a:pt x="787" y="1751"/>
                  <a:pt x="48" y="3894"/>
                </a:cubicBezTo>
                <a:cubicBezTo>
                  <a:pt x="1" y="4013"/>
                  <a:pt x="13" y="4156"/>
                  <a:pt x="108" y="4251"/>
                </a:cubicBezTo>
                <a:cubicBezTo>
                  <a:pt x="132" y="4299"/>
                  <a:pt x="929" y="5370"/>
                  <a:pt x="1894" y="5680"/>
                </a:cubicBezTo>
                <a:cubicBezTo>
                  <a:pt x="1927" y="5690"/>
                  <a:pt x="1962" y="5695"/>
                  <a:pt x="1997" y="5695"/>
                </a:cubicBezTo>
                <a:cubicBezTo>
                  <a:pt x="2159" y="5695"/>
                  <a:pt x="2321" y="5587"/>
                  <a:pt x="2370" y="5430"/>
                </a:cubicBezTo>
                <a:cubicBezTo>
                  <a:pt x="2382" y="5382"/>
                  <a:pt x="2382" y="5358"/>
                  <a:pt x="2382" y="5311"/>
                </a:cubicBezTo>
                <a:cubicBezTo>
                  <a:pt x="2382" y="5144"/>
                  <a:pt x="2275" y="5001"/>
                  <a:pt x="2120" y="4942"/>
                </a:cubicBezTo>
                <a:cubicBezTo>
                  <a:pt x="1608" y="4775"/>
                  <a:pt x="1108" y="4275"/>
                  <a:pt x="846" y="3953"/>
                </a:cubicBezTo>
                <a:cubicBezTo>
                  <a:pt x="1251" y="2822"/>
                  <a:pt x="1775" y="1572"/>
                  <a:pt x="2060" y="1155"/>
                </a:cubicBezTo>
                <a:cubicBezTo>
                  <a:pt x="2717" y="1411"/>
                  <a:pt x="3695" y="1463"/>
                  <a:pt x="4197" y="1463"/>
                </a:cubicBezTo>
                <a:cubicBezTo>
                  <a:pt x="4351" y="1463"/>
                  <a:pt x="4459" y="1459"/>
                  <a:pt x="4501" y="1453"/>
                </a:cubicBezTo>
                <a:cubicBezTo>
                  <a:pt x="4704" y="1441"/>
                  <a:pt x="4882" y="1262"/>
                  <a:pt x="4870" y="1060"/>
                </a:cubicBezTo>
                <a:cubicBezTo>
                  <a:pt x="4859" y="853"/>
                  <a:pt x="4691" y="679"/>
                  <a:pt x="4486" y="679"/>
                </a:cubicBezTo>
                <a:cubicBezTo>
                  <a:pt x="4479" y="679"/>
                  <a:pt x="4472" y="679"/>
                  <a:pt x="4466" y="679"/>
                </a:cubicBezTo>
                <a:cubicBezTo>
                  <a:pt x="4362" y="685"/>
                  <a:pt x="4245" y="688"/>
                  <a:pt x="4120" y="688"/>
                </a:cubicBezTo>
                <a:cubicBezTo>
                  <a:pt x="3442" y="688"/>
                  <a:pt x="2526" y="601"/>
                  <a:pt x="2144" y="370"/>
                </a:cubicBezTo>
                <a:cubicBezTo>
                  <a:pt x="2082" y="332"/>
                  <a:pt x="2016" y="314"/>
                  <a:pt x="1951" y="314"/>
                </a:cubicBezTo>
                <a:close/>
                <a:moveTo>
                  <a:pt x="3476" y="4718"/>
                </a:moveTo>
                <a:cubicBezTo>
                  <a:pt x="3338" y="4718"/>
                  <a:pt x="3201" y="4776"/>
                  <a:pt x="3108" y="4882"/>
                </a:cubicBezTo>
                <a:lnTo>
                  <a:pt x="2156" y="6001"/>
                </a:lnTo>
                <a:cubicBezTo>
                  <a:pt x="1977" y="6192"/>
                  <a:pt x="2013" y="6501"/>
                  <a:pt x="2203" y="6668"/>
                </a:cubicBezTo>
                <a:cubicBezTo>
                  <a:pt x="2288" y="6747"/>
                  <a:pt x="2398" y="6784"/>
                  <a:pt x="2509" y="6784"/>
                </a:cubicBezTo>
                <a:cubicBezTo>
                  <a:pt x="2646" y="6784"/>
                  <a:pt x="2784" y="6726"/>
                  <a:pt x="2870" y="6620"/>
                </a:cubicBezTo>
                <a:lnTo>
                  <a:pt x="3823" y="5501"/>
                </a:lnTo>
                <a:cubicBezTo>
                  <a:pt x="4001" y="5311"/>
                  <a:pt x="3989" y="5001"/>
                  <a:pt x="3787" y="4834"/>
                </a:cubicBezTo>
                <a:cubicBezTo>
                  <a:pt x="3697" y="4755"/>
                  <a:pt x="3586" y="4718"/>
                  <a:pt x="3476" y="4718"/>
                </a:cubicBezTo>
                <a:close/>
                <a:moveTo>
                  <a:pt x="4547" y="5254"/>
                </a:moveTo>
                <a:cubicBezTo>
                  <a:pt x="4409" y="5254"/>
                  <a:pt x="4272" y="5312"/>
                  <a:pt x="4180" y="5418"/>
                </a:cubicBezTo>
                <a:lnTo>
                  <a:pt x="3013" y="6775"/>
                </a:lnTo>
                <a:cubicBezTo>
                  <a:pt x="2834" y="6966"/>
                  <a:pt x="2858" y="7275"/>
                  <a:pt x="3049" y="7442"/>
                </a:cubicBezTo>
                <a:cubicBezTo>
                  <a:pt x="3139" y="7521"/>
                  <a:pt x="3250" y="7558"/>
                  <a:pt x="3360" y="7558"/>
                </a:cubicBezTo>
                <a:cubicBezTo>
                  <a:pt x="3498" y="7558"/>
                  <a:pt x="3635" y="7500"/>
                  <a:pt x="3727" y="7394"/>
                </a:cubicBezTo>
                <a:lnTo>
                  <a:pt x="4894" y="6037"/>
                </a:lnTo>
                <a:cubicBezTo>
                  <a:pt x="5073" y="5846"/>
                  <a:pt x="5061" y="5537"/>
                  <a:pt x="4858" y="5370"/>
                </a:cubicBezTo>
                <a:cubicBezTo>
                  <a:pt x="4769" y="5291"/>
                  <a:pt x="4658" y="5254"/>
                  <a:pt x="4547" y="5254"/>
                </a:cubicBezTo>
                <a:close/>
                <a:moveTo>
                  <a:pt x="5355" y="6058"/>
                </a:moveTo>
                <a:cubicBezTo>
                  <a:pt x="5223" y="6058"/>
                  <a:pt x="5091" y="6113"/>
                  <a:pt x="5001" y="6215"/>
                </a:cubicBezTo>
                <a:lnTo>
                  <a:pt x="4037" y="7370"/>
                </a:lnTo>
                <a:cubicBezTo>
                  <a:pt x="3858" y="7561"/>
                  <a:pt x="3882" y="7870"/>
                  <a:pt x="4085" y="8037"/>
                </a:cubicBezTo>
                <a:cubicBezTo>
                  <a:pt x="4169" y="8116"/>
                  <a:pt x="4277" y="8153"/>
                  <a:pt x="4386" y="8153"/>
                </a:cubicBezTo>
                <a:cubicBezTo>
                  <a:pt x="4522" y="8153"/>
                  <a:pt x="4659" y="8095"/>
                  <a:pt x="4751" y="7990"/>
                </a:cubicBezTo>
                <a:lnTo>
                  <a:pt x="5704" y="6847"/>
                </a:lnTo>
                <a:cubicBezTo>
                  <a:pt x="5894" y="6656"/>
                  <a:pt x="5870" y="6335"/>
                  <a:pt x="5668" y="6180"/>
                </a:cubicBezTo>
                <a:cubicBezTo>
                  <a:pt x="5580" y="6098"/>
                  <a:pt x="5468" y="6058"/>
                  <a:pt x="5355" y="6058"/>
                </a:cubicBezTo>
                <a:close/>
                <a:moveTo>
                  <a:pt x="6644" y="7632"/>
                </a:moveTo>
                <a:cubicBezTo>
                  <a:pt x="6728" y="7751"/>
                  <a:pt x="6918" y="8025"/>
                  <a:pt x="6906" y="8204"/>
                </a:cubicBezTo>
                <a:cubicBezTo>
                  <a:pt x="6906" y="8228"/>
                  <a:pt x="6894" y="8275"/>
                  <a:pt x="6823" y="8335"/>
                </a:cubicBezTo>
                <a:cubicBezTo>
                  <a:pt x="6772" y="8371"/>
                  <a:pt x="6714" y="8385"/>
                  <a:pt x="6652" y="8385"/>
                </a:cubicBezTo>
                <a:cubicBezTo>
                  <a:pt x="6468" y="8385"/>
                  <a:pt x="6260" y="8257"/>
                  <a:pt x="6180" y="8204"/>
                </a:cubicBezTo>
                <a:lnTo>
                  <a:pt x="6644" y="7632"/>
                </a:lnTo>
                <a:close/>
                <a:moveTo>
                  <a:pt x="8799" y="0"/>
                </a:moveTo>
                <a:cubicBezTo>
                  <a:pt x="8752" y="0"/>
                  <a:pt x="8704" y="12"/>
                  <a:pt x="8680" y="36"/>
                </a:cubicBezTo>
                <a:cubicBezTo>
                  <a:pt x="8323" y="393"/>
                  <a:pt x="7799" y="655"/>
                  <a:pt x="7692" y="715"/>
                </a:cubicBezTo>
                <a:cubicBezTo>
                  <a:pt x="7498" y="681"/>
                  <a:pt x="6601" y="547"/>
                  <a:pt x="6182" y="547"/>
                </a:cubicBezTo>
                <a:cubicBezTo>
                  <a:pt x="6165" y="547"/>
                  <a:pt x="6148" y="548"/>
                  <a:pt x="6132" y="548"/>
                </a:cubicBezTo>
                <a:cubicBezTo>
                  <a:pt x="5609" y="584"/>
                  <a:pt x="5192" y="1048"/>
                  <a:pt x="4835" y="1453"/>
                </a:cubicBezTo>
                <a:lnTo>
                  <a:pt x="4537" y="1786"/>
                </a:lnTo>
                <a:cubicBezTo>
                  <a:pt x="4061" y="2263"/>
                  <a:pt x="4120" y="3203"/>
                  <a:pt x="4418" y="3501"/>
                </a:cubicBezTo>
                <a:cubicBezTo>
                  <a:pt x="4527" y="3602"/>
                  <a:pt x="4723" y="3678"/>
                  <a:pt x="4926" y="3678"/>
                </a:cubicBezTo>
                <a:cubicBezTo>
                  <a:pt x="5033" y="3678"/>
                  <a:pt x="5141" y="3657"/>
                  <a:pt x="5239" y="3608"/>
                </a:cubicBezTo>
                <a:cubicBezTo>
                  <a:pt x="5370" y="3560"/>
                  <a:pt x="5585" y="3370"/>
                  <a:pt x="5513" y="2977"/>
                </a:cubicBezTo>
                <a:cubicBezTo>
                  <a:pt x="5466" y="2644"/>
                  <a:pt x="5573" y="2441"/>
                  <a:pt x="5823" y="2370"/>
                </a:cubicBezTo>
                <a:cubicBezTo>
                  <a:pt x="5885" y="2352"/>
                  <a:pt x="5950" y="2344"/>
                  <a:pt x="6014" y="2344"/>
                </a:cubicBezTo>
                <a:cubicBezTo>
                  <a:pt x="6262" y="2344"/>
                  <a:pt x="6509" y="2462"/>
                  <a:pt x="6585" y="2632"/>
                </a:cubicBezTo>
                <a:cubicBezTo>
                  <a:pt x="6906" y="3418"/>
                  <a:pt x="7728" y="4060"/>
                  <a:pt x="9038" y="4525"/>
                </a:cubicBezTo>
                <a:cubicBezTo>
                  <a:pt x="9038" y="4525"/>
                  <a:pt x="9038" y="4537"/>
                  <a:pt x="9049" y="4537"/>
                </a:cubicBezTo>
                <a:cubicBezTo>
                  <a:pt x="9169" y="4632"/>
                  <a:pt x="9478" y="4894"/>
                  <a:pt x="9526" y="5168"/>
                </a:cubicBezTo>
                <a:cubicBezTo>
                  <a:pt x="9538" y="5251"/>
                  <a:pt x="9514" y="5346"/>
                  <a:pt x="9454" y="5430"/>
                </a:cubicBezTo>
                <a:cubicBezTo>
                  <a:pt x="9395" y="5501"/>
                  <a:pt x="9335" y="5537"/>
                  <a:pt x="9240" y="5549"/>
                </a:cubicBezTo>
                <a:cubicBezTo>
                  <a:pt x="9231" y="5549"/>
                  <a:pt x="9222" y="5549"/>
                  <a:pt x="9213" y="5549"/>
                </a:cubicBezTo>
                <a:cubicBezTo>
                  <a:pt x="8993" y="5549"/>
                  <a:pt x="8744" y="5412"/>
                  <a:pt x="8561" y="5263"/>
                </a:cubicBezTo>
                <a:cubicBezTo>
                  <a:pt x="8454" y="5180"/>
                  <a:pt x="8371" y="5120"/>
                  <a:pt x="8335" y="5108"/>
                </a:cubicBezTo>
                <a:cubicBezTo>
                  <a:pt x="8300" y="5083"/>
                  <a:pt x="8261" y="5071"/>
                  <a:pt x="8223" y="5071"/>
                </a:cubicBezTo>
                <a:cubicBezTo>
                  <a:pt x="8169" y="5071"/>
                  <a:pt x="8115" y="5095"/>
                  <a:pt x="8073" y="5144"/>
                </a:cubicBezTo>
                <a:cubicBezTo>
                  <a:pt x="8037" y="5180"/>
                  <a:pt x="8026" y="5215"/>
                  <a:pt x="8026" y="5263"/>
                </a:cubicBezTo>
                <a:cubicBezTo>
                  <a:pt x="8026" y="5323"/>
                  <a:pt x="8037" y="5370"/>
                  <a:pt x="8085" y="5418"/>
                </a:cubicBezTo>
                <a:cubicBezTo>
                  <a:pt x="8097" y="5430"/>
                  <a:pt x="8192" y="5501"/>
                  <a:pt x="8287" y="5573"/>
                </a:cubicBezTo>
                <a:cubicBezTo>
                  <a:pt x="8494" y="5756"/>
                  <a:pt x="8823" y="6250"/>
                  <a:pt x="8846" y="6285"/>
                </a:cubicBezTo>
                <a:lnTo>
                  <a:pt x="8846" y="6285"/>
                </a:lnTo>
                <a:cubicBezTo>
                  <a:pt x="8839" y="6374"/>
                  <a:pt x="8802" y="6440"/>
                  <a:pt x="8728" y="6525"/>
                </a:cubicBezTo>
                <a:cubicBezTo>
                  <a:pt x="8656" y="6614"/>
                  <a:pt x="8565" y="6652"/>
                  <a:pt x="8460" y="6652"/>
                </a:cubicBezTo>
                <a:cubicBezTo>
                  <a:pt x="8184" y="6652"/>
                  <a:pt x="7813" y="6390"/>
                  <a:pt x="7442" y="6096"/>
                </a:cubicBezTo>
                <a:lnTo>
                  <a:pt x="7216" y="5906"/>
                </a:lnTo>
                <a:cubicBezTo>
                  <a:pt x="7176" y="5881"/>
                  <a:pt x="7132" y="5869"/>
                  <a:pt x="7089" y="5869"/>
                </a:cubicBezTo>
                <a:cubicBezTo>
                  <a:pt x="7028" y="5869"/>
                  <a:pt x="6967" y="5893"/>
                  <a:pt x="6918" y="5942"/>
                </a:cubicBezTo>
                <a:cubicBezTo>
                  <a:pt x="6859" y="6037"/>
                  <a:pt x="6883" y="6156"/>
                  <a:pt x="6954" y="6239"/>
                </a:cubicBezTo>
                <a:lnTo>
                  <a:pt x="7156" y="6418"/>
                </a:lnTo>
                <a:cubicBezTo>
                  <a:pt x="7383" y="6596"/>
                  <a:pt x="7775" y="6894"/>
                  <a:pt x="7811" y="7192"/>
                </a:cubicBezTo>
                <a:cubicBezTo>
                  <a:pt x="7835" y="7323"/>
                  <a:pt x="7787" y="7430"/>
                  <a:pt x="7680" y="7573"/>
                </a:cubicBezTo>
                <a:cubicBezTo>
                  <a:pt x="7633" y="7632"/>
                  <a:pt x="7561" y="7680"/>
                  <a:pt x="7478" y="7692"/>
                </a:cubicBezTo>
                <a:cubicBezTo>
                  <a:pt x="7471" y="7692"/>
                  <a:pt x="7464" y="7692"/>
                  <a:pt x="7457" y="7692"/>
                </a:cubicBezTo>
                <a:cubicBezTo>
                  <a:pt x="7232" y="7692"/>
                  <a:pt x="6914" y="7509"/>
                  <a:pt x="6775" y="7370"/>
                </a:cubicBezTo>
                <a:cubicBezTo>
                  <a:pt x="6740" y="7335"/>
                  <a:pt x="6704" y="7323"/>
                  <a:pt x="6644" y="7323"/>
                </a:cubicBezTo>
                <a:cubicBezTo>
                  <a:pt x="6656" y="7156"/>
                  <a:pt x="6597" y="7013"/>
                  <a:pt x="6466" y="6906"/>
                </a:cubicBezTo>
                <a:cubicBezTo>
                  <a:pt x="6368" y="6819"/>
                  <a:pt x="6243" y="6777"/>
                  <a:pt x="6119" y="6777"/>
                </a:cubicBezTo>
                <a:cubicBezTo>
                  <a:pt x="5971" y="6777"/>
                  <a:pt x="5825" y="6837"/>
                  <a:pt x="5728" y="6954"/>
                </a:cubicBezTo>
                <a:lnTo>
                  <a:pt x="5001" y="7859"/>
                </a:lnTo>
                <a:cubicBezTo>
                  <a:pt x="4811" y="8061"/>
                  <a:pt x="4835" y="8406"/>
                  <a:pt x="5049" y="8585"/>
                </a:cubicBezTo>
                <a:cubicBezTo>
                  <a:pt x="5150" y="8673"/>
                  <a:pt x="5268" y="8715"/>
                  <a:pt x="5388" y="8715"/>
                </a:cubicBezTo>
                <a:cubicBezTo>
                  <a:pt x="5494" y="8715"/>
                  <a:pt x="5603" y="8682"/>
                  <a:pt x="5704" y="8621"/>
                </a:cubicBezTo>
                <a:cubicBezTo>
                  <a:pt x="5789" y="8672"/>
                  <a:pt x="6132" y="8913"/>
                  <a:pt x="6504" y="8913"/>
                </a:cubicBezTo>
                <a:cubicBezTo>
                  <a:pt x="6650" y="8913"/>
                  <a:pt x="6801" y="8876"/>
                  <a:pt x="6942" y="8775"/>
                </a:cubicBezTo>
                <a:cubicBezTo>
                  <a:pt x="7085" y="8656"/>
                  <a:pt x="7180" y="8525"/>
                  <a:pt x="7192" y="8359"/>
                </a:cubicBezTo>
                <a:lnTo>
                  <a:pt x="7192" y="8240"/>
                </a:lnTo>
                <a:cubicBezTo>
                  <a:pt x="7192" y="8180"/>
                  <a:pt x="7156" y="8109"/>
                  <a:pt x="7144" y="8049"/>
                </a:cubicBezTo>
                <a:lnTo>
                  <a:pt x="7144" y="8049"/>
                </a:lnTo>
                <a:cubicBezTo>
                  <a:pt x="7242" y="8078"/>
                  <a:pt x="7340" y="8100"/>
                  <a:pt x="7445" y="8100"/>
                </a:cubicBezTo>
                <a:cubicBezTo>
                  <a:pt x="7468" y="8100"/>
                  <a:pt x="7490" y="8099"/>
                  <a:pt x="7514" y="8097"/>
                </a:cubicBezTo>
                <a:cubicBezTo>
                  <a:pt x="7728" y="8085"/>
                  <a:pt x="7906" y="7978"/>
                  <a:pt x="8014" y="7823"/>
                </a:cubicBezTo>
                <a:cubicBezTo>
                  <a:pt x="8156" y="7632"/>
                  <a:pt x="8228" y="7442"/>
                  <a:pt x="8228" y="7228"/>
                </a:cubicBezTo>
                <a:lnTo>
                  <a:pt x="8228" y="7216"/>
                </a:lnTo>
                <a:cubicBezTo>
                  <a:pt x="8228" y="7192"/>
                  <a:pt x="8204" y="7144"/>
                  <a:pt x="8204" y="7097"/>
                </a:cubicBezTo>
                <a:lnTo>
                  <a:pt x="8204" y="7097"/>
                </a:lnTo>
                <a:cubicBezTo>
                  <a:pt x="8302" y="7119"/>
                  <a:pt x="8397" y="7133"/>
                  <a:pt x="8490" y="7133"/>
                </a:cubicBezTo>
                <a:cubicBezTo>
                  <a:pt x="8691" y="7133"/>
                  <a:pt x="8882" y="7066"/>
                  <a:pt x="9061" y="6870"/>
                </a:cubicBezTo>
                <a:cubicBezTo>
                  <a:pt x="9216" y="6716"/>
                  <a:pt x="9276" y="6513"/>
                  <a:pt x="9276" y="6323"/>
                </a:cubicBezTo>
                <a:lnTo>
                  <a:pt x="9276" y="6263"/>
                </a:lnTo>
                <a:cubicBezTo>
                  <a:pt x="9276" y="6263"/>
                  <a:pt x="9145" y="6061"/>
                  <a:pt x="9097" y="5954"/>
                </a:cubicBezTo>
                <a:lnTo>
                  <a:pt x="9097" y="5954"/>
                </a:lnTo>
                <a:cubicBezTo>
                  <a:pt x="9139" y="5962"/>
                  <a:pt x="9181" y="5970"/>
                  <a:pt x="9223" y="5970"/>
                </a:cubicBezTo>
                <a:cubicBezTo>
                  <a:pt x="9241" y="5970"/>
                  <a:pt x="9258" y="5969"/>
                  <a:pt x="9276" y="5965"/>
                </a:cubicBezTo>
                <a:cubicBezTo>
                  <a:pt x="9466" y="5954"/>
                  <a:pt x="9633" y="5858"/>
                  <a:pt x="9752" y="5715"/>
                </a:cubicBezTo>
                <a:cubicBezTo>
                  <a:pt x="9883" y="5549"/>
                  <a:pt x="9942" y="5358"/>
                  <a:pt x="9919" y="5144"/>
                </a:cubicBezTo>
                <a:cubicBezTo>
                  <a:pt x="9895" y="5001"/>
                  <a:pt x="9823" y="4846"/>
                  <a:pt x="9752" y="4727"/>
                </a:cubicBezTo>
                <a:cubicBezTo>
                  <a:pt x="9978" y="4572"/>
                  <a:pt x="10490" y="3775"/>
                  <a:pt x="10657" y="3537"/>
                </a:cubicBezTo>
                <a:cubicBezTo>
                  <a:pt x="10693" y="3501"/>
                  <a:pt x="10693" y="3453"/>
                  <a:pt x="10657" y="3406"/>
                </a:cubicBezTo>
                <a:lnTo>
                  <a:pt x="8907" y="72"/>
                </a:lnTo>
                <a:cubicBezTo>
                  <a:pt x="8883" y="24"/>
                  <a:pt x="8847" y="12"/>
                  <a:pt x="8799" y="0"/>
                </a:cubicBezTo>
                <a:close/>
              </a:path>
            </a:pathLst>
          </a:custGeom>
          <a:solidFill>
            <a:srgbClr val="65C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8640542" y="7512236"/>
            <a:ext cx="987604" cy="765372"/>
          </a:xfrm>
          <a:custGeom>
            <a:avLst/>
            <a:gdLst/>
            <a:ahLst/>
            <a:cxnLst/>
            <a:rect l="l" t="t" r="r" b="b"/>
            <a:pathLst>
              <a:path w="3377" h="3308" extrusionOk="0">
                <a:moveTo>
                  <a:pt x="136" y="0"/>
                </a:moveTo>
                <a:cubicBezTo>
                  <a:pt x="55" y="0"/>
                  <a:pt x="1" y="95"/>
                  <a:pt x="55" y="163"/>
                </a:cubicBezTo>
                <a:lnTo>
                  <a:pt x="777" y="1187"/>
                </a:lnTo>
                <a:cubicBezTo>
                  <a:pt x="967" y="1006"/>
                  <a:pt x="1210" y="885"/>
                  <a:pt x="1481" y="844"/>
                </a:cubicBezTo>
                <a:lnTo>
                  <a:pt x="1034" y="100"/>
                </a:lnTo>
                <a:cubicBezTo>
                  <a:pt x="998" y="36"/>
                  <a:pt x="926" y="0"/>
                  <a:pt x="858" y="0"/>
                </a:cubicBezTo>
                <a:close/>
                <a:moveTo>
                  <a:pt x="2523" y="0"/>
                </a:moveTo>
                <a:cubicBezTo>
                  <a:pt x="2451" y="0"/>
                  <a:pt x="2383" y="36"/>
                  <a:pt x="2352" y="100"/>
                </a:cubicBezTo>
                <a:lnTo>
                  <a:pt x="1905" y="844"/>
                </a:lnTo>
                <a:cubicBezTo>
                  <a:pt x="2176" y="889"/>
                  <a:pt x="2424" y="1006"/>
                  <a:pt x="2613" y="1187"/>
                </a:cubicBezTo>
                <a:lnTo>
                  <a:pt x="3335" y="163"/>
                </a:lnTo>
                <a:cubicBezTo>
                  <a:pt x="3376" y="86"/>
                  <a:pt x="3326" y="0"/>
                  <a:pt x="3245" y="0"/>
                </a:cubicBezTo>
                <a:close/>
                <a:moveTo>
                  <a:pt x="1679" y="1521"/>
                </a:moveTo>
                <a:cubicBezTo>
                  <a:pt x="1707" y="1521"/>
                  <a:pt x="1729" y="1534"/>
                  <a:pt x="1747" y="1562"/>
                </a:cubicBezTo>
                <a:lnTo>
                  <a:pt x="1896" y="1873"/>
                </a:lnTo>
                <a:lnTo>
                  <a:pt x="2234" y="1922"/>
                </a:lnTo>
                <a:cubicBezTo>
                  <a:pt x="2311" y="1927"/>
                  <a:pt x="2334" y="2004"/>
                  <a:pt x="2289" y="2044"/>
                </a:cubicBezTo>
                <a:lnTo>
                  <a:pt x="2040" y="2283"/>
                </a:lnTo>
                <a:lnTo>
                  <a:pt x="2095" y="2622"/>
                </a:lnTo>
                <a:cubicBezTo>
                  <a:pt x="2105" y="2668"/>
                  <a:pt x="2069" y="2708"/>
                  <a:pt x="2024" y="2708"/>
                </a:cubicBezTo>
                <a:cubicBezTo>
                  <a:pt x="2012" y="2708"/>
                  <a:pt x="1999" y="2705"/>
                  <a:pt x="1986" y="2699"/>
                </a:cubicBezTo>
                <a:lnTo>
                  <a:pt x="1684" y="2541"/>
                </a:lnTo>
                <a:lnTo>
                  <a:pt x="1377" y="2699"/>
                </a:lnTo>
                <a:cubicBezTo>
                  <a:pt x="1365" y="2705"/>
                  <a:pt x="1353" y="2708"/>
                  <a:pt x="1342" y="2708"/>
                </a:cubicBezTo>
                <a:cubicBezTo>
                  <a:pt x="1299" y="2708"/>
                  <a:pt x="1263" y="2668"/>
                  <a:pt x="1273" y="2622"/>
                </a:cubicBezTo>
                <a:lnTo>
                  <a:pt x="1327" y="2283"/>
                </a:lnTo>
                <a:lnTo>
                  <a:pt x="1079" y="2044"/>
                </a:lnTo>
                <a:cubicBezTo>
                  <a:pt x="1034" y="1999"/>
                  <a:pt x="1061" y="1927"/>
                  <a:pt x="1120" y="1922"/>
                </a:cubicBezTo>
                <a:lnTo>
                  <a:pt x="1458" y="1873"/>
                </a:lnTo>
                <a:lnTo>
                  <a:pt x="1612" y="1562"/>
                </a:lnTo>
                <a:cubicBezTo>
                  <a:pt x="1621" y="1534"/>
                  <a:pt x="1648" y="1521"/>
                  <a:pt x="1679" y="1521"/>
                </a:cubicBezTo>
                <a:close/>
                <a:moveTo>
                  <a:pt x="1688" y="1029"/>
                </a:moveTo>
                <a:cubicBezTo>
                  <a:pt x="1057" y="1029"/>
                  <a:pt x="551" y="1539"/>
                  <a:pt x="551" y="2171"/>
                </a:cubicBezTo>
                <a:cubicBezTo>
                  <a:pt x="551" y="2802"/>
                  <a:pt x="1057" y="3308"/>
                  <a:pt x="1688" y="3308"/>
                </a:cubicBezTo>
                <a:cubicBezTo>
                  <a:pt x="2320" y="3308"/>
                  <a:pt x="2830" y="2802"/>
                  <a:pt x="2830" y="2171"/>
                </a:cubicBezTo>
                <a:cubicBezTo>
                  <a:pt x="2830" y="1539"/>
                  <a:pt x="2320" y="1029"/>
                  <a:pt x="1688" y="1029"/>
                </a:cubicBezTo>
                <a:close/>
              </a:path>
            </a:pathLst>
          </a:custGeom>
          <a:solidFill>
            <a:srgbClr val="65C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8D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0"/>
          <p:cNvGrpSpPr/>
          <p:nvPr/>
        </p:nvGrpSpPr>
        <p:grpSpPr>
          <a:xfrm>
            <a:off x="12330892" y="295100"/>
            <a:ext cx="6525986" cy="3266853"/>
            <a:chOff x="0" y="-47625"/>
            <a:chExt cx="1718767" cy="860400"/>
          </a:xfrm>
        </p:grpSpPr>
        <p:sp>
          <p:nvSpPr>
            <p:cNvPr id="255" name="Google Shape;255;p20"/>
            <p:cNvSpPr/>
            <p:nvPr/>
          </p:nvSpPr>
          <p:spPr>
            <a:xfrm>
              <a:off x="0" y="0"/>
              <a:ext cx="1718767" cy="307563"/>
            </a:xfrm>
            <a:custGeom>
              <a:avLst/>
              <a:gdLst/>
              <a:ahLst/>
              <a:cxnLst/>
              <a:rect l="l" t="t" r="r" b="b"/>
              <a:pathLst>
                <a:path w="1718767" h="307563" extrusionOk="0">
                  <a:moveTo>
                    <a:pt x="60503" y="0"/>
                  </a:moveTo>
                  <a:lnTo>
                    <a:pt x="1658264" y="0"/>
                  </a:lnTo>
                  <a:cubicBezTo>
                    <a:pt x="1674311" y="0"/>
                    <a:pt x="1689700" y="6374"/>
                    <a:pt x="1701046" y="17721"/>
                  </a:cubicBezTo>
                  <a:cubicBezTo>
                    <a:pt x="1712393" y="29067"/>
                    <a:pt x="1718767" y="44456"/>
                    <a:pt x="1718767" y="60503"/>
                  </a:cubicBezTo>
                  <a:lnTo>
                    <a:pt x="1718767" y="247060"/>
                  </a:lnTo>
                  <a:cubicBezTo>
                    <a:pt x="1718767" y="280475"/>
                    <a:pt x="1691679" y="307563"/>
                    <a:pt x="1658264" y="307563"/>
                  </a:cubicBezTo>
                  <a:lnTo>
                    <a:pt x="60503" y="307563"/>
                  </a:lnTo>
                  <a:cubicBezTo>
                    <a:pt x="44456" y="307563"/>
                    <a:pt x="29067" y="301189"/>
                    <a:pt x="17721" y="289842"/>
                  </a:cubicBezTo>
                  <a:cubicBezTo>
                    <a:pt x="6374" y="278496"/>
                    <a:pt x="0" y="263107"/>
                    <a:pt x="0" y="247060"/>
                  </a:cubicBezTo>
                  <a:lnTo>
                    <a:pt x="0" y="60503"/>
                  </a:lnTo>
                  <a:cubicBezTo>
                    <a:pt x="0" y="27088"/>
                    <a:pt x="27088" y="0"/>
                    <a:pt x="60503" y="0"/>
                  </a:cubicBezTo>
                  <a:close/>
                </a:path>
              </a:pathLst>
            </a:custGeom>
            <a:solidFill>
              <a:srgbClr val="5D7F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0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7" name="Google Shape;257;p20"/>
          <p:cNvCxnSpPr/>
          <p:nvPr/>
        </p:nvCxnSpPr>
        <p:spPr>
          <a:xfrm>
            <a:off x="0" y="1009706"/>
            <a:ext cx="12394500" cy="18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8" name="Google Shape;258;p20"/>
          <p:cNvGrpSpPr/>
          <p:nvPr/>
        </p:nvGrpSpPr>
        <p:grpSpPr>
          <a:xfrm>
            <a:off x="1851300" y="3140475"/>
            <a:ext cx="12933570" cy="4137750"/>
            <a:chOff x="0" y="-47625"/>
            <a:chExt cx="3406350" cy="860400"/>
          </a:xfrm>
        </p:grpSpPr>
        <p:sp>
          <p:nvSpPr>
            <p:cNvPr id="259" name="Google Shape;259;p20"/>
            <p:cNvSpPr/>
            <p:nvPr/>
          </p:nvSpPr>
          <p:spPr>
            <a:xfrm>
              <a:off x="0" y="0"/>
              <a:ext cx="3406350" cy="277600"/>
            </a:xfrm>
            <a:custGeom>
              <a:avLst/>
              <a:gdLst/>
              <a:ahLst/>
              <a:cxnLst/>
              <a:rect l="l" t="t" r="r" b="b"/>
              <a:pathLst>
                <a:path w="3406350" h="277600" extrusionOk="0">
                  <a:moveTo>
                    <a:pt x="30528" y="0"/>
                  </a:moveTo>
                  <a:lnTo>
                    <a:pt x="3375821" y="0"/>
                  </a:lnTo>
                  <a:cubicBezTo>
                    <a:pt x="3383918" y="0"/>
                    <a:pt x="3391683" y="3216"/>
                    <a:pt x="3397408" y="8942"/>
                  </a:cubicBezTo>
                  <a:cubicBezTo>
                    <a:pt x="3403133" y="14667"/>
                    <a:pt x="3406350" y="22432"/>
                    <a:pt x="3406350" y="30528"/>
                  </a:cubicBezTo>
                  <a:lnTo>
                    <a:pt x="3406350" y="247071"/>
                  </a:lnTo>
                  <a:cubicBezTo>
                    <a:pt x="3406350" y="255168"/>
                    <a:pt x="3403133" y="262933"/>
                    <a:pt x="3397408" y="268658"/>
                  </a:cubicBezTo>
                  <a:cubicBezTo>
                    <a:pt x="3391683" y="274383"/>
                    <a:pt x="3383918" y="277600"/>
                    <a:pt x="3375821" y="277600"/>
                  </a:cubicBezTo>
                  <a:lnTo>
                    <a:pt x="30528" y="277600"/>
                  </a:lnTo>
                  <a:cubicBezTo>
                    <a:pt x="22432" y="277600"/>
                    <a:pt x="14667" y="274383"/>
                    <a:pt x="8942" y="268658"/>
                  </a:cubicBezTo>
                  <a:cubicBezTo>
                    <a:pt x="3216" y="262933"/>
                    <a:pt x="0" y="255168"/>
                    <a:pt x="0" y="247071"/>
                  </a:cubicBezTo>
                  <a:lnTo>
                    <a:pt x="0" y="30528"/>
                  </a:lnTo>
                  <a:cubicBezTo>
                    <a:pt x="0" y="22432"/>
                    <a:pt x="3216" y="14667"/>
                    <a:pt x="8942" y="8942"/>
                  </a:cubicBezTo>
                  <a:cubicBezTo>
                    <a:pt x="14667" y="3216"/>
                    <a:pt x="22432" y="0"/>
                    <a:pt x="30528" y="0"/>
                  </a:cubicBezTo>
                  <a:close/>
                </a:path>
              </a:pathLst>
            </a:custGeom>
            <a:solidFill>
              <a:srgbClr val="2A5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12336959" y="2420110"/>
            <a:ext cx="6937375" cy="6937347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C7A8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/>
          <p:nvPr/>
        </p:nvSpPr>
        <p:spPr>
          <a:xfrm flipH="1">
            <a:off x="-943005" y="5544444"/>
            <a:ext cx="3644144" cy="6551270"/>
          </a:xfrm>
          <a:custGeom>
            <a:avLst/>
            <a:gdLst/>
            <a:ahLst/>
            <a:cxnLst/>
            <a:rect l="l" t="t" r="r" b="b"/>
            <a:pathLst>
              <a:path w="3644144" h="6551270" extrusionOk="0">
                <a:moveTo>
                  <a:pt x="3644144" y="0"/>
                </a:moveTo>
                <a:lnTo>
                  <a:pt x="0" y="0"/>
                </a:lnTo>
                <a:lnTo>
                  <a:pt x="0" y="6551271"/>
                </a:lnTo>
                <a:lnTo>
                  <a:pt x="3644144" y="6551271"/>
                </a:lnTo>
                <a:lnTo>
                  <a:pt x="36441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12809370" y="633498"/>
            <a:ext cx="6047508" cy="79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8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PROCHAIN RENDEZ-VOUS</a:t>
            </a:r>
            <a:endParaRPr sz="3668" dirty="0">
              <a:solidFill>
                <a:srgbClr val="FF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2432803" y="3494058"/>
            <a:ext cx="10569600" cy="128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ASSEMBLÉE GÉNÉRALE LE </a:t>
            </a:r>
            <a:r>
              <a:rPr lang="en-US" sz="3600" b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1er OCTOBRE à 20H </a:t>
            </a:r>
            <a:r>
              <a:rPr lang="en-US" sz="36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 CDI</a:t>
            </a:r>
            <a:endParaRPr sz="3512" b="1" i="0" u="none" strike="noStrike" cap="none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65" name="Google Shape;265;p20" descr="Une image contenant fleur, Graphique, Police, graphism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49200" y="2761009"/>
            <a:ext cx="6400800" cy="62883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266" name="Google Shape;266;p20"/>
          <p:cNvSpPr/>
          <p:nvPr/>
        </p:nvSpPr>
        <p:spPr>
          <a:xfrm>
            <a:off x="19280401" y="2105792"/>
            <a:ext cx="457200" cy="4572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889" b="-88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-2606174" y="-1791415"/>
            <a:ext cx="13885850" cy="1388585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21"/>
          <p:cNvGrpSpPr/>
          <p:nvPr/>
        </p:nvGrpSpPr>
        <p:grpSpPr>
          <a:xfrm>
            <a:off x="-2647773" y="-1778509"/>
            <a:ext cx="13888883" cy="13888883"/>
            <a:chOff x="0" y="0"/>
            <a:chExt cx="812800" cy="812800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097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21"/>
          <p:cNvGrpSpPr/>
          <p:nvPr/>
        </p:nvGrpSpPr>
        <p:grpSpPr>
          <a:xfrm>
            <a:off x="6863289" y="1512592"/>
            <a:ext cx="11497754" cy="4791058"/>
            <a:chOff x="0" y="-57150"/>
            <a:chExt cx="3028195" cy="1261834"/>
          </a:xfrm>
        </p:grpSpPr>
        <p:sp>
          <p:nvSpPr>
            <p:cNvPr id="277" name="Google Shape;277;p21"/>
            <p:cNvSpPr/>
            <p:nvPr/>
          </p:nvSpPr>
          <p:spPr>
            <a:xfrm>
              <a:off x="0" y="0"/>
              <a:ext cx="3028195" cy="1204684"/>
            </a:xfrm>
            <a:custGeom>
              <a:avLst/>
              <a:gdLst/>
              <a:ahLst/>
              <a:cxnLst/>
              <a:rect l="l" t="t" r="r" b="b"/>
              <a:pathLst>
                <a:path w="3028195" h="1204684" extrusionOk="0">
                  <a:moveTo>
                    <a:pt x="0" y="0"/>
                  </a:moveTo>
                  <a:lnTo>
                    <a:pt x="3028195" y="0"/>
                  </a:lnTo>
                  <a:lnTo>
                    <a:pt x="3028195" y="1204684"/>
                  </a:lnTo>
                  <a:lnTo>
                    <a:pt x="0" y="1204684"/>
                  </a:lnTo>
                  <a:lnTo>
                    <a:pt x="0" y="0"/>
                  </a:lnTo>
                </a:path>
              </a:pathLst>
            </a:custGeom>
            <a:solidFill>
              <a:srgbClr val="65C8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9" name="Google Shape;279;p21"/>
          <p:cNvCxnSpPr/>
          <p:nvPr/>
        </p:nvCxnSpPr>
        <p:spPr>
          <a:xfrm>
            <a:off x="7637601" y="1710535"/>
            <a:ext cx="10723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21"/>
          <p:cNvCxnSpPr/>
          <p:nvPr/>
        </p:nvCxnSpPr>
        <p:spPr>
          <a:xfrm>
            <a:off x="7637601" y="6322671"/>
            <a:ext cx="10723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1" name="Google Shape;281;p21"/>
          <p:cNvGrpSpPr/>
          <p:nvPr/>
        </p:nvGrpSpPr>
        <p:grpSpPr>
          <a:xfrm>
            <a:off x="-1013752" y="-22431"/>
            <a:ext cx="10331826" cy="10331826"/>
            <a:chOff x="0" y="0"/>
            <a:chExt cx="812800" cy="812800"/>
          </a:xfrm>
        </p:grpSpPr>
        <p:sp>
          <p:nvSpPr>
            <p:cNvPr id="282" name="Google Shape;282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9BCED4">
                <a:alpha val="952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21"/>
          <p:cNvSpPr txBox="1"/>
          <p:nvPr/>
        </p:nvSpPr>
        <p:spPr>
          <a:xfrm>
            <a:off x="9089480" y="2760788"/>
            <a:ext cx="9233700" cy="2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MERCI POUR VOTRE ATTENTION !</a:t>
            </a:r>
            <a:endParaRPr/>
          </a:p>
        </p:txBody>
      </p:sp>
      <p:grpSp>
        <p:nvGrpSpPr>
          <p:cNvPr id="285" name="Google Shape;285;p21"/>
          <p:cNvGrpSpPr/>
          <p:nvPr/>
        </p:nvGrpSpPr>
        <p:grpSpPr>
          <a:xfrm>
            <a:off x="362109" y="1208942"/>
            <a:ext cx="7869123" cy="7869123"/>
            <a:chOff x="0" y="0"/>
            <a:chExt cx="812800" cy="812800"/>
          </a:xfrm>
        </p:grpSpPr>
        <p:sp>
          <p:nvSpPr>
            <p:cNvPr id="286" name="Google Shape;286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CBD57A">
                <a:alpha val="403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21"/>
          <p:cNvSpPr/>
          <p:nvPr/>
        </p:nvSpPr>
        <p:spPr>
          <a:xfrm>
            <a:off x="955732" y="1729585"/>
            <a:ext cx="6688722" cy="6688722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1028700" y="1808330"/>
            <a:ext cx="6524625" cy="652459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5048" r="-250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Personnalisé</PresentationFormat>
  <Paragraphs>64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Open Sans ExtraBold</vt:lpstr>
      <vt:lpstr>Arial</vt:lpstr>
      <vt:lpstr>Hind Guntur</vt:lpstr>
      <vt:lpstr>Maven Pro</vt:lpstr>
      <vt:lpstr>Helvetica Neue Light</vt:lpstr>
      <vt:lpstr>Roboto</vt:lpstr>
      <vt:lpstr>Calibri</vt:lpstr>
      <vt:lpstr>Open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Marie-Claire Mathé</dc:creator>
  <cp:lastModifiedBy>Marie-Claire Mathé</cp:lastModifiedBy>
  <cp:revision>3</cp:revision>
  <dcterms:modified xsi:type="dcterms:W3CDTF">2024-09-24T16:39:25Z</dcterms:modified>
</cp:coreProperties>
</file>